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66" r:id="rId3"/>
  </p:sldMasterIdLst>
  <p:notesMasterIdLst>
    <p:notesMasterId r:id="rId15"/>
  </p:notesMasterIdLst>
  <p:sldIdLst>
    <p:sldId id="2147474613" r:id="rId4"/>
    <p:sldId id="2147474614" r:id="rId5"/>
    <p:sldId id="2147474616" r:id="rId6"/>
    <p:sldId id="2147310439" r:id="rId7"/>
    <p:sldId id="2147474619" r:id="rId8"/>
    <p:sldId id="2147310469" r:id="rId9"/>
    <p:sldId id="2147474622" r:id="rId10"/>
    <p:sldId id="258" r:id="rId11"/>
    <p:sldId id="2147474623" r:id="rId12"/>
    <p:sldId id="2147474641" r:id="rId13"/>
    <p:sldId id="2147310347"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84" autoAdjust="0"/>
    <p:restoredTop sz="94658"/>
  </p:normalViewPr>
  <p:slideViewPr>
    <p:cSldViewPr snapToGrid="0">
      <p:cViewPr varScale="1">
        <p:scale>
          <a:sx n="120" d="100"/>
          <a:sy n="120" d="100"/>
        </p:scale>
        <p:origin x="840"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3E7B25-6946-40D5-BA00-066341E14772}" type="datetimeFigureOut">
              <a:rPr lang="en-GB" smtClean="0"/>
              <a:t>22/10/2026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F23CF33-7B0B-485A-B1BC-45E99A40C0AB}" type="slidenum">
              <a:rPr lang="en-GB" smtClean="0"/>
              <a:t>‹#›</a:t>
            </a:fld>
            <a:endParaRPr lang="en-GB"/>
          </a:p>
        </p:txBody>
      </p:sp>
    </p:spTree>
    <p:extLst>
      <p:ext uri="{BB962C8B-B14F-4D97-AF65-F5344CB8AC3E}">
        <p14:creationId xmlns:p14="http://schemas.microsoft.com/office/powerpoint/2010/main" val="21620055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D09751A-F331-45EE-91BD-8E8659189C0A}"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601130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D09751A-F331-45EE-91BD-8E8659189C0A}"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522863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E262E9-728A-835C-C26B-D87B0E766C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52587E-2520-FA12-B731-6D92968382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D78CAC-C8AC-746C-9376-4B29FA1496EC}"/>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FD39D6CC-3CD8-B147-8092-28F31CFB84F2}"/>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4F1050-0550-4F4E-87AC-849FA92DA0C0}"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10208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emf"/><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71563-EA6A-1987-4CE3-D15AA84624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6B8E5C65-74B1-3664-9118-50DBA4A1254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FB701319-B472-2142-4090-C4A1B345CE55}"/>
              </a:ext>
            </a:extLst>
          </p:cNvPr>
          <p:cNvSpPr>
            <a:spLocks noGrp="1"/>
          </p:cNvSpPr>
          <p:nvPr>
            <p:ph type="dt" sz="half" idx="10"/>
          </p:nvPr>
        </p:nvSpPr>
        <p:spPr/>
        <p:txBody>
          <a:bodyPr/>
          <a:lstStyle/>
          <a:p>
            <a:fld id="{61E956B3-8BBB-4DBD-BD44-EAE71743C200}" type="datetimeFigureOut">
              <a:rPr lang="en-GB" smtClean="0"/>
              <a:t>22/10/2026</a:t>
            </a:fld>
            <a:endParaRPr lang="en-GB"/>
          </a:p>
        </p:txBody>
      </p:sp>
      <p:sp>
        <p:nvSpPr>
          <p:cNvPr id="5" name="Footer Placeholder 4">
            <a:extLst>
              <a:ext uri="{FF2B5EF4-FFF2-40B4-BE49-F238E27FC236}">
                <a16:creationId xmlns:a16="http://schemas.microsoft.com/office/drawing/2014/main" id="{742D60A3-BF69-FAF9-A652-462F2A303D7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43EF69D-9029-DD04-5083-972833FE1E5A}"/>
              </a:ext>
            </a:extLst>
          </p:cNvPr>
          <p:cNvSpPr>
            <a:spLocks noGrp="1"/>
          </p:cNvSpPr>
          <p:nvPr>
            <p:ph type="sldNum" sz="quarter" idx="12"/>
          </p:nvPr>
        </p:nvSpPr>
        <p:spPr/>
        <p:txBody>
          <a:bodyPr/>
          <a:lstStyle/>
          <a:p>
            <a:fld id="{1511F1BE-1034-41C2-AB10-E300619BEF6A}" type="slidenum">
              <a:rPr lang="en-GB" smtClean="0"/>
              <a:t>‹#›</a:t>
            </a:fld>
            <a:endParaRPr lang="en-GB"/>
          </a:p>
        </p:txBody>
      </p:sp>
    </p:spTree>
    <p:extLst>
      <p:ext uri="{BB962C8B-B14F-4D97-AF65-F5344CB8AC3E}">
        <p14:creationId xmlns:p14="http://schemas.microsoft.com/office/powerpoint/2010/main" val="11595265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D1E79C-D905-1C97-3D0B-F60341A43A5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F6F4F7C-78EB-1F74-13E5-F1905D62C09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C1E3515-C1FA-1487-41F8-EFC6B6EB1141}"/>
              </a:ext>
            </a:extLst>
          </p:cNvPr>
          <p:cNvSpPr>
            <a:spLocks noGrp="1"/>
          </p:cNvSpPr>
          <p:nvPr>
            <p:ph type="dt" sz="half" idx="10"/>
          </p:nvPr>
        </p:nvSpPr>
        <p:spPr/>
        <p:txBody>
          <a:bodyPr/>
          <a:lstStyle/>
          <a:p>
            <a:fld id="{61E956B3-8BBB-4DBD-BD44-EAE71743C200}" type="datetimeFigureOut">
              <a:rPr lang="en-GB" smtClean="0"/>
              <a:t>22/10/2026</a:t>
            </a:fld>
            <a:endParaRPr lang="en-GB"/>
          </a:p>
        </p:txBody>
      </p:sp>
      <p:sp>
        <p:nvSpPr>
          <p:cNvPr id="5" name="Footer Placeholder 4">
            <a:extLst>
              <a:ext uri="{FF2B5EF4-FFF2-40B4-BE49-F238E27FC236}">
                <a16:creationId xmlns:a16="http://schemas.microsoft.com/office/drawing/2014/main" id="{497BF0B9-2C93-1F7D-7F8B-B2732CD2ED6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6749F3D-93BB-164B-22D6-FAD960739FA7}"/>
              </a:ext>
            </a:extLst>
          </p:cNvPr>
          <p:cNvSpPr>
            <a:spLocks noGrp="1"/>
          </p:cNvSpPr>
          <p:nvPr>
            <p:ph type="sldNum" sz="quarter" idx="12"/>
          </p:nvPr>
        </p:nvSpPr>
        <p:spPr/>
        <p:txBody>
          <a:bodyPr/>
          <a:lstStyle/>
          <a:p>
            <a:fld id="{1511F1BE-1034-41C2-AB10-E300619BEF6A}" type="slidenum">
              <a:rPr lang="en-GB" smtClean="0"/>
              <a:t>‹#›</a:t>
            </a:fld>
            <a:endParaRPr lang="en-GB"/>
          </a:p>
        </p:txBody>
      </p:sp>
    </p:spTree>
    <p:extLst>
      <p:ext uri="{BB962C8B-B14F-4D97-AF65-F5344CB8AC3E}">
        <p14:creationId xmlns:p14="http://schemas.microsoft.com/office/powerpoint/2010/main" val="13552437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4B334E-1CEC-7B69-0D8D-0A65E63DC2D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6E6F6928-8780-889E-87B2-5A1910E5EEC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763C2D0-51D2-1D90-8E9D-83626E522632}"/>
              </a:ext>
            </a:extLst>
          </p:cNvPr>
          <p:cNvSpPr>
            <a:spLocks noGrp="1"/>
          </p:cNvSpPr>
          <p:nvPr>
            <p:ph type="dt" sz="half" idx="10"/>
          </p:nvPr>
        </p:nvSpPr>
        <p:spPr/>
        <p:txBody>
          <a:bodyPr/>
          <a:lstStyle/>
          <a:p>
            <a:fld id="{61E956B3-8BBB-4DBD-BD44-EAE71743C200}" type="datetimeFigureOut">
              <a:rPr lang="en-GB" smtClean="0"/>
              <a:t>22/10/2026</a:t>
            </a:fld>
            <a:endParaRPr lang="en-GB"/>
          </a:p>
        </p:txBody>
      </p:sp>
      <p:sp>
        <p:nvSpPr>
          <p:cNvPr id="5" name="Footer Placeholder 4">
            <a:extLst>
              <a:ext uri="{FF2B5EF4-FFF2-40B4-BE49-F238E27FC236}">
                <a16:creationId xmlns:a16="http://schemas.microsoft.com/office/drawing/2014/main" id="{3A954EE4-4C57-3467-BE13-5CAF381B100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F16A123-5CE2-1C90-5664-C909BFF9B9CE}"/>
              </a:ext>
            </a:extLst>
          </p:cNvPr>
          <p:cNvSpPr>
            <a:spLocks noGrp="1"/>
          </p:cNvSpPr>
          <p:nvPr>
            <p:ph type="sldNum" sz="quarter" idx="12"/>
          </p:nvPr>
        </p:nvSpPr>
        <p:spPr/>
        <p:txBody>
          <a:bodyPr/>
          <a:lstStyle/>
          <a:p>
            <a:fld id="{1511F1BE-1034-41C2-AB10-E300619BEF6A}" type="slidenum">
              <a:rPr lang="en-GB" smtClean="0"/>
              <a:t>‹#›</a:t>
            </a:fld>
            <a:endParaRPr lang="en-GB"/>
          </a:p>
        </p:txBody>
      </p:sp>
    </p:spTree>
    <p:extLst>
      <p:ext uri="{BB962C8B-B14F-4D97-AF65-F5344CB8AC3E}">
        <p14:creationId xmlns:p14="http://schemas.microsoft.com/office/powerpoint/2010/main" val="42559484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3982F1-89FD-DB02-2B2F-AF01FB6C338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14F66FC-8E62-19A6-DA78-745CEF32BCA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D876C5BD-C5BB-B6D9-997C-CD171626596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65F39B2D-577F-29D7-8772-1F66DAA28703}"/>
              </a:ext>
            </a:extLst>
          </p:cNvPr>
          <p:cNvSpPr>
            <a:spLocks noGrp="1"/>
          </p:cNvSpPr>
          <p:nvPr>
            <p:ph type="dt" sz="half" idx="10"/>
          </p:nvPr>
        </p:nvSpPr>
        <p:spPr/>
        <p:txBody>
          <a:bodyPr/>
          <a:lstStyle/>
          <a:p>
            <a:fld id="{61E956B3-8BBB-4DBD-BD44-EAE71743C200}" type="datetimeFigureOut">
              <a:rPr lang="en-GB" smtClean="0"/>
              <a:t>22/10/2026</a:t>
            </a:fld>
            <a:endParaRPr lang="en-GB"/>
          </a:p>
        </p:txBody>
      </p:sp>
      <p:sp>
        <p:nvSpPr>
          <p:cNvPr id="6" name="Footer Placeholder 5">
            <a:extLst>
              <a:ext uri="{FF2B5EF4-FFF2-40B4-BE49-F238E27FC236}">
                <a16:creationId xmlns:a16="http://schemas.microsoft.com/office/drawing/2014/main" id="{B21FEE24-6A0F-7BA6-F832-4477A6C7894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71A941E-150B-4ACB-592D-6D152364D90E}"/>
              </a:ext>
            </a:extLst>
          </p:cNvPr>
          <p:cNvSpPr>
            <a:spLocks noGrp="1"/>
          </p:cNvSpPr>
          <p:nvPr>
            <p:ph type="sldNum" sz="quarter" idx="12"/>
          </p:nvPr>
        </p:nvSpPr>
        <p:spPr/>
        <p:txBody>
          <a:bodyPr/>
          <a:lstStyle/>
          <a:p>
            <a:fld id="{1511F1BE-1034-41C2-AB10-E300619BEF6A}" type="slidenum">
              <a:rPr lang="en-GB" smtClean="0"/>
              <a:t>‹#›</a:t>
            </a:fld>
            <a:endParaRPr lang="en-GB"/>
          </a:p>
        </p:txBody>
      </p:sp>
    </p:spTree>
    <p:extLst>
      <p:ext uri="{BB962C8B-B14F-4D97-AF65-F5344CB8AC3E}">
        <p14:creationId xmlns:p14="http://schemas.microsoft.com/office/powerpoint/2010/main" val="20936425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F2C0D9-DED4-373E-5C7C-E4335FC5B7DC}"/>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EF1DBD1-ED84-4B43-3282-A99FEC403D4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4E56670-833B-54CD-B8B2-95B63987013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4C02A1F1-8764-CB11-B011-E5AB55CDA8E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36652FC-0D43-664F-2095-D835AF1DCD3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CA209723-3E29-391A-C150-237FF85BD6EA}"/>
              </a:ext>
            </a:extLst>
          </p:cNvPr>
          <p:cNvSpPr>
            <a:spLocks noGrp="1"/>
          </p:cNvSpPr>
          <p:nvPr>
            <p:ph type="dt" sz="half" idx="10"/>
          </p:nvPr>
        </p:nvSpPr>
        <p:spPr/>
        <p:txBody>
          <a:bodyPr/>
          <a:lstStyle/>
          <a:p>
            <a:fld id="{61E956B3-8BBB-4DBD-BD44-EAE71743C200}" type="datetimeFigureOut">
              <a:rPr lang="en-GB" smtClean="0"/>
              <a:t>22/10/2026</a:t>
            </a:fld>
            <a:endParaRPr lang="en-GB"/>
          </a:p>
        </p:txBody>
      </p:sp>
      <p:sp>
        <p:nvSpPr>
          <p:cNvPr id="8" name="Footer Placeholder 7">
            <a:extLst>
              <a:ext uri="{FF2B5EF4-FFF2-40B4-BE49-F238E27FC236}">
                <a16:creationId xmlns:a16="http://schemas.microsoft.com/office/drawing/2014/main" id="{AD8A486D-88C9-B856-805D-2A8B01977C36}"/>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C62823D5-CE6E-6461-D4CD-A6C114B44F1A}"/>
              </a:ext>
            </a:extLst>
          </p:cNvPr>
          <p:cNvSpPr>
            <a:spLocks noGrp="1"/>
          </p:cNvSpPr>
          <p:nvPr>
            <p:ph type="sldNum" sz="quarter" idx="12"/>
          </p:nvPr>
        </p:nvSpPr>
        <p:spPr/>
        <p:txBody>
          <a:bodyPr/>
          <a:lstStyle/>
          <a:p>
            <a:fld id="{1511F1BE-1034-41C2-AB10-E300619BEF6A}" type="slidenum">
              <a:rPr lang="en-GB" smtClean="0"/>
              <a:t>‹#›</a:t>
            </a:fld>
            <a:endParaRPr lang="en-GB"/>
          </a:p>
        </p:txBody>
      </p:sp>
    </p:spTree>
    <p:extLst>
      <p:ext uri="{BB962C8B-B14F-4D97-AF65-F5344CB8AC3E}">
        <p14:creationId xmlns:p14="http://schemas.microsoft.com/office/powerpoint/2010/main" val="4244658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C5EA9A-5C1D-0807-F008-D2E8B2B77781}"/>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6C6E94A9-5DA2-E534-C2CF-EE0A1C4E0E1D}"/>
              </a:ext>
            </a:extLst>
          </p:cNvPr>
          <p:cNvSpPr>
            <a:spLocks noGrp="1"/>
          </p:cNvSpPr>
          <p:nvPr>
            <p:ph type="dt" sz="half" idx="10"/>
          </p:nvPr>
        </p:nvSpPr>
        <p:spPr/>
        <p:txBody>
          <a:bodyPr/>
          <a:lstStyle/>
          <a:p>
            <a:fld id="{61E956B3-8BBB-4DBD-BD44-EAE71743C200}" type="datetimeFigureOut">
              <a:rPr lang="en-GB" smtClean="0"/>
              <a:t>22/10/2026</a:t>
            </a:fld>
            <a:endParaRPr lang="en-GB"/>
          </a:p>
        </p:txBody>
      </p:sp>
      <p:sp>
        <p:nvSpPr>
          <p:cNvPr id="4" name="Footer Placeholder 3">
            <a:extLst>
              <a:ext uri="{FF2B5EF4-FFF2-40B4-BE49-F238E27FC236}">
                <a16:creationId xmlns:a16="http://schemas.microsoft.com/office/drawing/2014/main" id="{5B8E1C92-A45C-45EF-693A-C74D881AD82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F6AD5872-8CC9-A110-3F03-92DFCC430F46}"/>
              </a:ext>
            </a:extLst>
          </p:cNvPr>
          <p:cNvSpPr>
            <a:spLocks noGrp="1"/>
          </p:cNvSpPr>
          <p:nvPr>
            <p:ph type="sldNum" sz="quarter" idx="12"/>
          </p:nvPr>
        </p:nvSpPr>
        <p:spPr/>
        <p:txBody>
          <a:bodyPr/>
          <a:lstStyle/>
          <a:p>
            <a:fld id="{1511F1BE-1034-41C2-AB10-E300619BEF6A}" type="slidenum">
              <a:rPr lang="en-GB" smtClean="0"/>
              <a:t>‹#›</a:t>
            </a:fld>
            <a:endParaRPr lang="en-GB"/>
          </a:p>
        </p:txBody>
      </p:sp>
    </p:spTree>
    <p:extLst>
      <p:ext uri="{BB962C8B-B14F-4D97-AF65-F5344CB8AC3E}">
        <p14:creationId xmlns:p14="http://schemas.microsoft.com/office/powerpoint/2010/main" val="37435751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DFC4DF7-D26D-3924-4F74-060E545CB422}"/>
              </a:ext>
            </a:extLst>
          </p:cNvPr>
          <p:cNvSpPr>
            <a:spLocks noGrp="1"/>
          </p:cNvSpPr>
          <p:nvPr>
            <p:ph type="dt" sz="half" idx="10"/>
          </p:nvPr>
        </p:nvSpPr>
        <p:spPr/>
        <p:txBody>
          <a:bodyPr/>
          <a:lstStyle/>
          <a:p>
            <a:fld id="{61E956B3-8BBB-4DBD-BD44-EAE71743C200}" type="datetimeFigureOut">
              <a:rPr lang="en-GB" smtClean="0"/>
              <a:t>22/10/2026</a:t>
            </a:fld>
            <a:endParaRPr lang="en-GB"/>
          </a:p>
        </p:txBody>
      </p:sp>
      <p:sp>
        <p:nvSpPr>
          <p:cNvPr id="3" name="Footer Placeholder 2">
            <a:extLst>
              <a:ext uri="{FF2B5EF4-FFF2-40B4-BE49-F238E27FC236}">
                <a16:creationId xmlns:a16="http://schemas.microsoft.com/office/drawing/2014/main" id="{BBDC8151-D18A-B567-D334-1E99E3B074E3}"/>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8D580034-0A80-4943-0BF4-B4BBB4101913}"/>
              </a:ext>
            </a:extLst>
          </p:cNvPr>
          <p:cNvSpPr>
            <a:spLocks noGrp="1"/>
          </p:cNvSpPr>
          <p:nvPr>
            <p:ph type="sldNum" sz="quarter" idx="12"/>
          </p:nvPr>
        </p:nvSpPr>
        <p:spPr/>
        <p:txBody>
          <a:bodyPr/>
          <a:lstStyle/>
          <a:p>
            <a:fld id="{1511F1BE-1034-41C2-AB10-E300619BEF6A}" type="slidenum">
              <a:rPr lang="en-GB" smtClean="0"/>
              <a:t>‹#›</a:t>
            </a:fld>
            <a:endParaRPr lang="en-GB"/>
          </a:p>
        </p:txBody>
      </p:sp>
    </p:spTree>
    <p:extLst>
      <p:ext uri="{BB962C8B-B14F-4D97-AF65-F5344CB8AC3E}">
        <p14:creationId xmlns:p14="http://schemas.microsoft.com/office/powerpoint/2010/main" val="13822855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887773-C787-E0A7-9C93-3BAB6933220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6E2B09A-6F80-EBD3-3E1B-1015987C02E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34C8E50F-A891-0C82-1771-085265A3A6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B660A10-B39C-C17B-FA91-4D006E62DA11}"/>
              </a:ext>
            </a:extLst>
          </p:cNvPr>
          <p:cNvSpPr>
            <a:spLocks noGrp="1"/>
          </p:cNvSpPr>
          <p:nvPr>
            <p:ph type="dt" sz="half" idx="10"/>
          </p:nvPr>
        </p:nvSpPr>
        <p:spPr/>
        <p:txBody>
          <a:bodyPr/>
          <a:lstStyle/>
          <a:p>
            <a:fld id="{61E956B3-8BBB-4DBD-BD44-EAE71743C200}" type="datetimeFigureOut">
              <a:rPr lang="en-GB" smtClean="0"/>
              <a:t>22/10/2026</a:t>
            </a:fld>
            <a:endParaRPr lang="en-GB"/>
          </a:p>
        </p:txBody>
      </p:sp>
      <p:sp>
        <p:nvSpPr>
          <p:cNvPr id="6" name="Footer Placeholder 5">
            <a:extLst>
              <a:ext uri="{FF2B5EF4-FFF2-40B4-BE49-F238E27FC236}">
                <a16:creationId xmlns:a16="http://schemas.microsoft.com/office/drawing/2014/main" id="{AA127CC4-D856-B074-3913-6739C2A75D1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CF25C89-4F9E-71C1-104F-5D0E843BC47A}"/>
              </a:ext>
            </a:extLst>
          </p:cNvPr>
          <p:cNvSpPr>
            <a:spLocks noGrp="1"/>
          </p:cNvSpPr>
          <p:nvPr>
            <p:ph type="sldNum" sz="quarter" idx="12"/>
          </p:nvPr>
        </p:nvSpPr>
        <p:spPr/>
        <p:txBody>
          <a:bodyPr/>
          <a:lstStyle/>
          <a:p>
            <a:fld id="{1511F1BE-1034-41C2-AB10-E300619BEF6A}" type="slidenum">
              <a:rPr lang="en-GB" smtClean="0"/>
              <a:t>‹#›</a:t>
            </a:fld>
            <a:endParaRPr lang="en-GB"/>
          </a:p>
        </p:txBody>
      </p:sp>
    </p:spTree>
    <p:extLst>
      <p:ext uri="{BB962C8B-B14F-4D97-AF65-F5344CB8AC3E}">
        <p14:creationId xmlns:p14="http://schemas.microsoft.com/office/powerpoint/2010/main" val="9188026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EA9EBB-408B-ABF7-737A-EA2FD64A789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DC6AFF53-1A88-B4E8-F1F2-839A31769EA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96BB674A-E480-E704-7A7D-3EF3F0755D5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B001BA0-F698-6A72-D461-AAB4DDB8D9DB}"/>
              </a:ext>
            </a:extLst>
          </p:cNvPr>
          <p:cNvSpPr>
            <a:spLocks noGrp="1"/>
          </p:cNvSpPr>
          <p:nvPr>
            <p:ph type="dt" sz="half" idx="10"/>
          </p:nvPr>
        </p:nvSpPr>
        <p:spPr/>
        <p:txBody>
          <a:bodyPr/>
          <a:lstStyle/>
          <a:p>
            <a:fld id="{61E956B3-8BBB-4DBD-BD44-EAE71743C200}" type="datetimeFigureOut">
              <a:rPr lang="en-GB" smtClean="0"/>
              <a:t>22/10/2026</a:t>
            </a:fld>
            <a:endParaRPr lang="en-GB"/>
          </a:p>
        </p:txBody>
      </p:sp>
      <p:sp>
        <p:nvSpPr>
          <p:cNvPr id="6" name="Footer Placeholder 5">
            <a:extLst>
              <a:ext uri="{FF2B5EF4-FFF2-40B4-BE49-F238E27FC236}">
                <a16:creationId xmlns:a16="http://schemas.microsoft.com/office/drawing/2014/main" id="{102CE75A-1D3C-695A-ACFF-96902699983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0E6D186-E6EB-47AA-8263-873A07352C03}"/>
              </a:ext>
            </a:extLst>
          </p:cNvPr>
          <p:cNvSpPr>
            <a:spLocks noGrp="1"/>
          </p:cNvSpPr>
          <p:nvPr>
            <p:ph type="sldNum" sz="quarter" idx="12"/>
          </p:nvPr>
        </p:nvSpPr>
        <p:spPr/>
        <p:txBody>
          <a:bodyPr/>
          <a:lstStyle/>
          <a:p>
            <a:fld id="{1511F1BE-1034-41C2-AB10-E300619BEF6A}" type="slidenum">
              <a:rPr lang="en-GB" smtClean="0"/>
              <a:t>‹#›</a:t>
            </a:fld>
            <a:endParaRPr lang="en-GB"/>
          </a:p>
        </p:txBody>
      </p:sp>
    </p:spTree>
    <p:extLst>
      <p:ext uri="{BB962C8B-B14F-4D97-AF65-F5344CB8AC3E}">
        <p14:creationId xmlns:p14="http://schemas.microsoft.com/office/powerpoint/2010/main" val="4386900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DFBBA-7CFC-45DC-AB12-6C22F2F3C914}"/>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692DF1A-81B2-E895-B79C-EC8893FDFE9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BE2C8AE-782D-1C1D-08E8-3297BACA26D0}"/>
              </a:ext>
            </a:extLst>
          </p:cNvPr>
          <p:cNvSpPr>
            <a:spLocks noGrp="1"/>
          </p:cNvSpPr>
          <p:nvPr>
            <p:ph type="dt" sz="half" idx="10"/>
          </p:nvPr>
        </p:nvSpPr>
        <p:spPr/>
        <p:txBody>
          <a:bodyPr/>
          <a:lstStyle/>
          <a:p>
            <a:fld id="{61E956B3-8BBB-4DBD-BD44-EAE71743C200}" type="datetimeFigureOut">
              <a:rPr lang="en-GB" smtClean="0"/>
              <a:t>22/10/2026</a:t>
            </a:fld>
            <a:endParaRPr lang="en-GB"/>
          </a:p>
        </p:txBody>
      </p:sp>
      <p:sp>
        <p:nvSpPr>
          <p:cNvPr id="5" name="Footer Placeholder 4">
            <a:extLst>
              <a:ext uri="{FF2B5EF4-FFF2-40B4-BE49-F238E27FC236}">
                <a16:creationId xmlns:a16="http://schemas.microsoft.com/office/drawing/2014/main" id="{3062C3E2-5F32-7A92-E82E-C0681183471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FD30F97-E9FD-3A3E-1B5A-7F6D1DB699F1}"/>
              </a:ext>
            </a:extLst>
          </p:cNvPr>
          <p:cNvSpPr>
            <a:spLocks noGrp="1"/>
          </p:cNvSpPr>
          <p:nvPr>
            <p:ph type="sldNum" sz="quarter" idx="12"/>
          </p:nvPr>
        </p:nvSpPr>
        <p:spPr/>
        <p:txBody>
          <a:bodyPr/>
          <a:lstStyle/>
          <a:p>
            <a:fld id="{1511F1BE-1034-41C2-AB10-E300619BEF6A}" type="slidenum">
              <a:rPr lang="en-GB" smtClean="0"/>
              <a:t>‹#›</a:t>
            </a:fld>
            <a:endParaRPr lang="en-GB"/>
          </a:p>
        </p:txBody>
      </p:sp>
    </p:spTree>
    <p:extLst>
      <p:ext uri="{BB962C8B-B14F-4D97-AF65-F5344CB8AC3E}">
        <p14:creationId xmlns:p14="http://schemas.microsoft.com/office/powerpoint/2010/main" val="8026781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A9657B3-3569-E63D-A228-C96C2E64219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13C4BF4-F537-C253-97F0-FCA3244BA2D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54ED0F7-EEB3-9CCD-EA0C-279A16938832}"/>
              </a:ext>
            </a:extLst>
          </p:cNvPr>
          <p:cNvSpPr>
            <a:spLocks noGrp="1"/>
          </p:cNvSpPr>
          <p:nvPr>
            <p:ph type="dt" sz="half" idx="10"/>
          </p:nvPr>
        </p:nvSpPr>
        <p:spPr/>
        <p:txBody>
          <a:bodyPr/>
          <a:lstStyle/>
          <a:p>
            <a:fld id="{61E956B3-8BBB-4DBD-BD44-EAE71743C200}" type="datetimeFigureOut">
              <a:rPr lang="en-GB" smtClean="0"/>
              <a:t>22/10/2026</a:t>
            </a:fld>
            <a:endParaRPr lang="en-GB"/>
          </a:p>
        </p:txBody>
      </p:sp>
      <p:sp>
        <p:nvSpPr>
          <p:cNvPr id="5" name="Footer Placeholder 4">
            <a:extLst>
              <a:ext uri="{FF2B5EF4-FFF2-40B4-BE49-F238E27FC236}">
                <a16:creationId xmlns:a16="http://schemas.microsoft.com/office/drawing/2014/main" id="{E9830527-4F6E-A3E7-74D7-C0EC0B9D548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A5E16D5-085E-AF77-7AF0-082834687EFD}"/>
              </a:ext>
            </a:extLst>
          </p:cNvPr>
          <p:cNvSpPr>
            <a:spLocks noGrp="1"/>
          </p:cNvSpPr>
          <p:nvPr>
            <p:ph type="sldNum" sz="quarter" idx="12"/>
          </p:nvPr>
        </p:nvSpPr>
        <p:spPr/>
        <p:txBody>
          <a:bodyPr/>
          <a:lstStyle/>
          <a:p>
            <a:fld id="{1511F1BE-1034-41C2-AB10-E300619BEF6A}" type="slidenum">
              <a:rPr lang="en-GB" smtClean="0"/>
              <a:t>‹#›</a:t>
            </a:fld>
            <a:endParaRPr lang="en-GB"/>
          </a:p>
        </p:txBody>
      </p:sp>
    </p:spTree>
    <p:extLst>
      <p:ext uri="{BB962C8B-B14F-4D97-AF65-F5344CB8AC3E}">
        <p14:creationId xmlns:p14="http://schemas.microsoft.com/office/powerpoint/2010/main" val="18433327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age –  Brande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348CDA3-BB0C-944C-A66E-0B75904F4E6B}"/>
              </a:ext>
            </a:extLst>
          </p:cNvPr>
          <p:cNvSpPr/>
          <p:nvPr userDrawn="1"/>
        </p:nvSpPr>
        <p:spPr>
          <a:xfrm>
            <a:off x="11084560" y="6366497"/>
            <a:ext cx="457590" cy="27259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 name="Picture 2"/>
          <p:cNvPicPr>
            <a:picLocks noChangeAspect="1"/>
          </p:cNvPicPr>
          <p:nvPr userDrawn="1"/>
        </p:nvPicPr>
        <p:blipFill>
          <a:blip r:embed="rId2"/>
          <a:stretch>
            <a:fillRect/>
          </a:stretch>
        </p:blipFill>
        <p:spPr>
          <a:xfrm>
            <a:off x="610637" y="6125261"/>
            <a:ext cx="10931513" cy="57067"/>
          </a:xfrm>
          <a:prstGeom prst="rect">
            <a:avLst/>
          </a:prstGeom>
        </p:spPr>
      </p:pic>
      <p:sp>
        <p:nvSpPr>
          <p:cNvPr id="5" name="Text Placeholder 2"/>
          <p:cNvSpPr>
            <a:spLocks noGrp="1"/>
          </p:cNvSpPr>
          <p:nvPr>
            <p:ph type="body" sz="quarter" idx="10" hasCustomPrompt="1"/>
          </p:nvPr>
        </p:nvSpPr>
        <p:spPr>
          <a:xfrm>
            <a:off x="610637" y="460538"/>
            <a:ext cx="10940288" cy="400110"/>
          </a:xfrm>
          <a:prstGeom prst="rect">
            <a:avLst/>
          </a:prstGeom>
        </p:spPr>
        <p:txBody>
          <a:bodyPr vert="horz" lIns="0" tIns="0" rIns="0" bIns="0" anchor="t" anchorCtr="0">
            <a:noAutofit/>
          </a:bodyPr>
          <a:lstStyle>
            <a:lvl1pPr marL="0" indent="0" algn="l">
              <a:spcBef>
                <a:spcPts val="0"/>
              </a:spcBef>
              <a:buFontTx/>
              <a:buNone/>
              <a:defRPr sz="3000">
                <a:solidFill>
                  <a:srgbClr val="1C5C59"/>
                </a:solidFill>
                <a:latin typeface="Arial"/>
                <a:cs typeface="Arial"/>
              </a:defRPr>
            </a:lvl1pPr>
          </a:lstStyle>
          <a:p>
            <a:pPr lvl="0"/>
            <a:r>
              <a:rPr lang="en-US"/>
              <a:t>Title</a:t>
            </a:r>
          </a:p>
        </p:txBody>
      </p:sp>
      <p:sp>
        <p:nvSpPr>
          <p:cNvPr id="6" name="Text Placeholder 2"/>
          <p:cNvSpPr>
            <a:spLocks noGrp="1"/>
          </p:cNvSpPr>
          <p:nvPr>
            <p:ph type="body" sz="quarter" idx="11" hasCustomPrompt="1"/>
          </p:nvPr>
        </p:nvSpPr>
        <p:spPr>
          <a:xfrm>
            <a:off x="610637" y="1295836"/>
            <a:ext cx="10940288" cy="4463988"/>
          </a:xfrm>
          <a:prstGeom prst="rect">
            <a:avLst/>
          </a:prstGeom>
        </p:spPr>
        <p:txBody>
          <a:bodyPr vert="horz" lIns="0" tIns="0" rIns="0" bIns="0" anchor="t" anchorCtr="0">
            <a:noAutofit/>
          </a:bodyPr>
          <a:lstStyle>
            <a:lvl1pPr marL="0" indent="0" algn="l">
              <a:spcBef>
                <a:spcPts val="0"/>
              </a:spcBef>
              <a:buFontTx/>
              <a:buNone/>
              <a:defRPr sz="2000">
                <a:solidFill>
                  <a:srgbClr val="404040"/>
                </a:solidFill>
                <a:latin typeface="Arial"/>
                <a:cs typeface="Arial"/>
              </a:defRPr>
            </a:lvl1pPr>
          </a:lstStyle>
          <a:p>
            <a:pPr lvl="0"/>
            <a:r>
              <a:rPr lang="en-US"/>
              <a:t>This is the standard text page, add any client logos to bottom right </a:t>
            </a:r>
          </a:p>
        </p:txBody>
      </p:sp>
      <p:pic>
        <p:nvPicPr>
          <p:cNvPr id="8" name="Picture 7" descr="Logo&#10;&#10;Description automatically generated">
            <a:extLst>
              <a:ext uri="{FF2B5EF4-FFF2-40B4-BE49-F238E27FC236}">
                <a16:creationId xmlns:a16="http://schemas.microsoft.com/office/drawing/2014/main" id="{73338D81-09F4-3E42-816A-1E624C224A1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10637" y="6366497"/>
            <a:ext cx="1131251" cy="272591"/>
          </a:xfrm>
          <a:prstGeom prst="rect">
            <a:avLst/>
          </a:prstGeom>
        </p:spPr>
      </p:pic>
      <p:sp>
        <p:nvSpPr>
          <p:cNvPr id="10" name="TextBox 9">
            <a:extLst>
              <a:ext uri="{FF2B5EF4-FFF2-40B4-BE49-F238E27FC236}">
                <a16:creationId xmlns:a16="http://schemas.microsoft.com/office/drawing/2014/main" id="{86E6D05F-93C8-4E83-BCB5-74179C03373A}"/>
              </a:ext>
            </a:extLst>
          </p:cNvPr>
          <p:cNvSpPr txBox="1"/>
          <p:nvPr userDrawn="1"/>
        </p:nvSpPr>
        <p:spPr>
          <a:xfrm>
            <a:off x="11028217" y="6381355"/>
            <a:ext cx="665019" cy="276999"/>
          </a:xfrm>
          <a:prstGeom prst="rect">
            <a:avLst/>
          </a:prstGeom>
          <a:noFill/>
        </p:spPr>
        <p:txBody>
          <a:bodyPr wrap="square" rtlCol="0">
            <a:spAutoFit/>
          </a:bodyPr>
          <a:lstStyle/>
          <a:p>
            <a:pPr algn="ctr"/>
            <a:fld id="{76691B88-2CF2-4573-8DC3-74DE06979644}" type="slidenum">
              <a:rPr lang="en-GB" sz="1200" smtClean="0">
                <a:solidFill>
                  <a:schemeClr val="tx1">
                    <a:lumMod val="65000"/>
                    <a:lumOff val="35000"/>
                  </a:schemeClr>
                </a:solidFill>
              </a:rPr>
              <a:pPr algn="ctr"/>
              <a:t>‹#›</a:t>
            </a:fld>
            <a:endParaRPr lang="en-GB" sz="1200">
              <a:solidFill>
                <a:schemeClr val="tx1">
                  <a:lumMod val="65000"/>
                  <a:lumOff val="35000"/>
                </a:schemeClr>
              </a:solidFill>
            </a:endParaRPr>
          </a:p>
        </p:txBody>
      </p:sp>
    </p:spTree>
    <p:extLst>
      <p:ext uri="{BB962C8B-B14F-4D97-AF65-F5344CB8AC3E}">
        <p14:creationId xmlns:p14="http://schemas.microsoft.com/office/powerpoint/2010/main" val="14881417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Page –  Branded">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stretch>
            <a:fillRect/>
          </a:stretch>
        </p:blipFill>
        <p:spPr>
          <a:xfrm>
            <a:off x="610637" y="6125261"/>
            <a:ext cx="10931513" cy="57067"/>
          </a:xfrm>
          <a:prstGeom prst="rect">
            <a:avLst/>
          </a:prstGeom>
        </p:spPr>
      </p:pic>
      <p:sp>
        <p:nvSpPr>
          <p:cNvPr id="5" name="Text Placeholder 2"/>
          <p:cNvSpPr>
            <a:spLocks noGrp="1"/>
          </p:cNvSpPr>
          <p:nvPr>
            <p:ph type="body" sz="quarter" idx="10" hasCustomPrompt="1"/>
          </p:nvPr>
        </p:nvSpPr>
        <p:spPr>
          <a:xfrm>
            <a:off x="610637" y="460538"/>
            <a:ext cx="10940288" cy="400110"/>
          </a:xfrm>
          <a:prstGeom prst="rect">
            <a:avLst/>
          </a:prstGeom>
        </p:spPr>
        <p:txBody>
          <a:bodyPr vert="horz" lIns="0" tIns="0" rIns="0" bIns="0" anchor="t" anchorCtr="0">
            <a:noAutofit/>
          </a:bodyPr>
          <a:lstStyle>
            <a:lvl1pPr marL="0" indent="0" algn="l">
              <a:spcBef>
                <a:spcPts val="0"/>
              </a:spcBef>
              <a:buFontTx/>
              <a:buNone/>
              <a:defRPr sz="3000">
                <a:solidFill>
                  <a:srgbClr val="1C5C59"/>
                </a:solidFill>
                <a:latin typeface="Arial"/>
                <a:cs typeface="Arial"/>
              </a:defRPr>
            </a:lvl1pPr>
          </a:lstStyle>
          <a:p>
            <a:pPr lvl="0"/>
            <a:r>
              <a:rPr lang="en-US"/>
              <a:t>Title</a:t>
            </a:r>
          </a:p>
        </p:txBody>
      </p:sp>
      <p:sp>
        <p:nvSpPr>
          <p:cNvPr id="6" name="Text Placeholder 2"/>
          <p:cNvSpPr>
            <a:spLocks noGrp="1"/>
          </p:cNvSpPr>
          <p:nvPr>
            <p:ph type="body" sz="quarter" idx="11" hasCustomPrompt="1"/>
          </p:nvPr>
        </p:nvSpPr>
        <p:spPr>
          <a:xfrm>
            <a:off x="610637" y="1295836"/>
            <a:ext cx="10940288" cy="4463988"/>
          </a:xfrm>
          <a:prstGeom prst="rect">
            <a:avLst/>
          </a:prstGeom>
        </p:spPr>
        <p:txBody>
          <a:bodyPr vert="horz" lIns="0" tIns="0" rIns="0" bIns="0" anchor="t" anchorCtr="0">
            <a:noAutofit/>
          </a:bodyPr>
          <a:lstStyle>
            <a:lvl1pPr marL="0" indent="0" algn="l">
              <a:spcBef>
                <a:spcPts val="0"/>
              </a:spcBef>
              <a:buFontTx/>
              <a:buNone/>
              <a:defRPr sz="2000">
                <a:solidFill>
                  <a:srgbClr val="404040"/>
                </a:solidFill>
                <a:latin typeface="Arial"/>
                <a:cs typeface="Arial"/>
              </a:defRPr>
            </a:lvl1pPr>
          </a:lstStyle>
          <a:p>
            <a:pPr lvl="0"/>
            <a:r>
              <a:rPr lang="en-US"/>
              <a:t>This is the standard text page, add any client logos to bottom right </a:t>
            </a:r>
          </a:p>
        </p:txBody>
      </p:sp>
      <p:pic>
        <p:nvPicPr>
          <p:cNvPr id="8" name="Picture 7" descr="Logo&#10;&#10;Description automatically generated">
            <a:extLst>
              <a:ext uri="{FF2B5EF4-FFF2-40B4-BE49-F238E27FC236}">
                <a16:creationId xmlns:a16="http://schemas.microsoft.com/office/drawing/2014/main" id="{73338D81-09F4-3E42-816A-1E624C224A1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10637" y="6366497"/>
            <a:ext cx="1131251" cy="272591"/>
          </a:xfrm>
          <a:prstGeom prst="rect">
            <a:avLst/>
          </a:prstGeom>
        </p:spPr>
      </p:pic>
      <p:sp>
        <p:nvSpPr>
          <p:cNvPr id="7" name="Rectangle 6">
            <a:extLst>
              <a:ext uri="{FF2B5EF4-FFF2-40B4-BE49-F238E27FC236}">
                <a16:creationId xmlns:a16="http://schemas.microsoft.com/office/drawing/2014/main" id="{72AFC703-FB9D-AB44-8D08-0C529D4C6DB6}"/>
              </a:ext>
            </a:extLst>
          </p:cNvPr>
          <p:cNvSpPr/>
          <p:nvPr userDrawn="1"/>
        </p:nvSpPr>
        <p:spPr>
          <a:xfrm>
            <a:off x="11084560" y="6366497"/>
            <a:ext cx="457590" cy="27259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A0C7C9DD-AD0C-4727-BF11-B0A910F2C3E4}"/>
              </a:ext>
            </a:extLst>
          </p:cNvPr>
          <p:cNvSpPr txBox="1"/>
          <p:nvPr userDrawn="1"/>
        </p:nvSpPr>
        <p:spPr>
          <a:xfrm>
            <a:off x="11028217" y="6381355"/>
            <a:ext cx="665019" cy="276999"/>
          </a:xfrm>
          <a:prstGeom prst="rect">
            <a:avLst/>
          </a:prstGeom>
          <a:noFill/>
        </p:spPr>
        <p:txBody>
          <a:bodyPr wrap="square" rtlCol="0">
            <a:spAutoFit/>
          </a:bodyPr>
          <a:lstStyle/>
          <a:p>
            <a:pPr algn="ctr"/>
            <a:fld id="{76691B88-2CF2-4573-8DC3-74DE06979644}" type="slidenum">
              <a:rPr lang="en-GB" sz="1200" smtClean="0">
                <a:solidFill>
                  <a:schemeClr val="tx1">
                    <a:lumMod val="65000"/>
                    <a:lumOff val="35000"/>
                  </a:schemeClr>
                </a:solidFill>
              </a:rPr>
              <a:pPr algn="ctr"/>
              <a:t>‹#›</a:t>
            </a:fld>
            <a:endParaRPr lang="en-GB" sz="1200">
              <a:solidFill>
                <a:schemeClr val="tx1">
                  <a:lumMod val="65000"/>
                  <a:lumOff val="35000"/>
                </a:schemeClr>
              </a:solidFill>
            </a:endParaRPr>
          </a:p>
        </p:txBody>
      </p:sp>
    </p:spTree>
    <p:extLst>
      <p:ext uri="{BB962C8B-B14F-4D97-AF65-F5344CB8AC3E}">
        <p14:creationId xmlns:p14="http://schemas.microsoft.com/office/powerpoint/2010/main" val="13510939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age – Large graphic">
    <p:spTree>
      <p:nvGrpSpPr>
        <p:cNvPr id="1" name=""/>
        <p:cNvGrpSpPr/>
        <p:nvPr/>
      </p:nvGrpSpPr>
      <p:grpSpPr>
        <a:xfrm>
          <a:off x="0" y="0"/>
          <a:ext cx="0" cy="0"/>
          <a:chOff x="0" y="0"/>
          <a:chExt cx="0" cy="0"/>
        </a:xfrm>
      </p:grpSpPr>
      <p:sp>
        <p:nvSpPr>
          <p:cNvPr id="5" name="Text Placeholder 2"/>
          <p:cNvSpPr>
            <a:spLocks noGrp="1"/>
          </p:cNvSpPr>
          <p:nvPr>
            <p:ph type="body" sz="quarter" idx="10" hasCustomPrompt="1"/>
          </p:nvPr>
        </p:nvSpPr>
        <p:spPr>
          <a:xfrm>
            <a:off x="610637" y="460538"/>
            <a:ext cx="10940288" cy="400110"/>
          </a:xfrm>
          <a:prstGeom prst="rect">
            <a:avLst/>
          </a:prstGeom>
        </p:spPr>
        <p:txBody>
          <a:bodyPr vert="horz" lIns="0" tIns="0" rIns="0" bIns="0" anchor="t" anchorCtr="0">
            <a:noAutofit/>
          </a:bodyPr>
          <a:lstStyle>
            <a:lvl1pPr marL="0" indent="0" algn="l">
              <a:spcBef>
                <a:spcPts val="0"/>
              </a:spcBef>
              <a:buFontTx/>
              <a:buNone/>
              <a:defRPr sz="3000">
                <a:solidFill>
                  <a:srgbClr val="1C5C59"/>
                </a:solidFill>
                <a:latin typeface="Arial"/>
                <a:cs typeface="Arial"/>
              </a:defRPr>
            </a:lvl1pPr>
          </a:lstStyle>
          <a:p>
            <a:pPr lvl="0"/>
            <a:r>
              <a:rPr lang="en-US"/>
              <a:t>Title</a:t>
            </a:r>
          </a:p>
        </p:txBody>
      </p:sp>
      <p:sp>
        <p:nvSpPr>
          <p:cNvPr id="6" name="Text Placeholder 2"/>
          <p:cNvSpPr>
            <a:spLocks noGrp="1"/>
          </p:cNvSpPr>
          <p:nvPr>
            <p:ph type="body" sz="quarter" idx="11" hasCustomPrompt="1"/>
          </p:nvPr>
        </p:nvSpPr>
        <p:spPr>
          <a:xfrm>
            <a:off x="610637" y="1295837"/>
            <a:ext cx="10940288" cy="5084045"/>
          </a:xfrm>
          <a:prstGeom prst="rect">
            <a:avLst/>
          </a:prstGeom>
        </p:spPr>
        <p:txBody>
          <a:bodyPr vert="horz" lIns="0" tIns="0" rIns="0" bIns="0" anchor="t" anchorCtr="0">
            <a:noAutofit/>
          </a:bodyPr>
          <a:lstStyle>
            <a:lvl1pPr marL="0" indent="0" algn="l">
              <a:spcBef>
                <a:spcPts val="0"/>
              </a:spcBef>
              <a:buFontTx/>
              <a:buNone/>
              <a:defRPr sz="1400">
                <a:solidFill>
                  <a:srgbClr val="404040"/>
                </a:solidFill>
                <a:latin typeface="Arial"/>
                <a:cs typeface="Arial"/>
              </a:defRPr>
            </a:lvl1pPr>
          </a:lstStyle>
          <a:p>
            <a:pPr lvl="0"/>
            <a:r>
              <a:rPr lang="en-US"/>
              <a:t>For use with large graphics that fill the page</a:t>
            </a:r>
          </a:p>
        </p:txBody>
      </p:sp>
    </p:spTree>
    <p:extLst>
      <p:ext uri="{BB962C8B-B14F-4D97-AF65-F5344CB8AC3E}">
        <p14:creationId xmlns:p14="http://schemas.microsoft.com/office/powerpoint/2010/main" val="32663647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age – With Address Bar">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stretch>
            <a:fillRect/>
          </a:stretch>
        </p:blipFill>
        <p:spPr>
          <a:xfrm>
            <a:off x="610637" y="6125261"/>
            <a:ext cx="10931513" cy="57067"/>
          </a:xfrm>
          <a:prstGeom prst="rect">
            <a:avLst/>
          </a:prstGeom>
        </p:spPr>
      </p:pic>
      <p:pic>
        <p:nvPicPr>
          <p:cNvPr id="4" name="Picture 3"/>
          <p:cNvPicPr>
            <a:picLocks noChangeAspect="1"/>
          </p:cNvPicPr>
          <p:nvPr userDrawn="1"/>
        </p:nvPicPr>
        <p:blipFill>
          <a:blip r:embed="rId3"/>
          <a:stretch>
            <a:fillRect/>
          </a:stretch>
        </p:blipFill>
        <p:spPr>
          <a:xfrm>
            <a:off x="613835" y="6376457"/>
            <a:ext cx="5820832" cy="106715"/>
          </a:xfrm>
          <a:prstGeom prst="rect">
            <a:avLst/>
          </a:prstGeom>
        </p:spPr>
      </p:pic>
      <p:sp>
        <p:nvSpPr>
          <p:cNvPr id="5" name="TextBox 4"/>
          <p:cNvSpPr txBox="1"/>
          <p:nvPr userDrawn="1"/>
        </p:nvSpPr>
        <p:spPr>
          <a:xfrm>
            <a:off x="613835" y="6592759"/>
            <a:ext cx="8692444" cy="82074"/>
          </a:xfrm>
          <a:prstGeom prst="rect">
            <a:avLst/>
          </a:prstGeom>
          <a:noFill/>
        </p:spPr>
        <p:txBody>
          <a:bodyPr wrap="square" lIns="0" tIns="0" rIns="0" bIns="0" rtlCol="0">
            <a:sp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800" b="0" i="0" u="none" strike="noStrike" kern="1200" baseline="30000">
                <a:solidFill>
                  <a:schemeClr val="tx1">
                    <a:lumMod val="65000"/>
                    <a:lumOff val="35000"/>
                  </a:schemeClr>
                </a:solidFill>
                <a:latin typeface="Arial"/>
                <a:ea typeface="+mn-ea"/>
                <a:cs typeface="Arial"/>
              </a:rPr>
              <a:t>Registered Office: 31 St Johns, Worcester, WR2 5AG     |     Tricordant Ltd. Registered in England and Wales No. 05365159. VAT No. 850 7937 01</a:t>
            </a:r>
          </a:p>
        </p:txBody>
      </p:sp>
      <p:sp>
        <p:nvSpPr>
          <p:cNvPr id="8" name="Text Placeholder 2"/>
          <p:cNvSpPr>
            <a:spLocks noGrp="1"/>
          </p:cNvSpPr>
          <p:nvPr>
            <p:ph type="body" sz="quarter" idx="10" hasCustomPrompt="1"/>
          </p:nvPr>
        </p:nvSpPr>
        <p:spPr>
          <a:xfrm>
            <a:off x="610637" y="460538"/>
            <a:ext cx="10940288" cy="400110"/>
          </a:xfrm>
          <a:prstGeom prst="rect">
            <a:avLst/>
          </a:prstGeom>
        </p:spPr>
        <p:txBody>
          <a:bodyPr vert="horz" lIns="0" tIns="0" rIns="0" bIns="0" anchor="t" anchorCtr="0">
            <a:noAutofit/>
          </a:bodyPr>
          <a:lstStyle>
            <a:lvl1pPr marL="0" indent="0" algn="l">
              <a:spcBef>
                <a:spcPts val="0"/>
              </a:spcBef>
              <a:buFontTx/>
              <a:buNone/>
              <a:defRPr sz="3000">
                <a:solidFill>
                  <a:srgbClr val="1C5C59"/>
                </a:solidFill>
                <a:latin typeface="Arial"/>
                <a:cs typeface="Arial"/>
              </a:defRPr>
            </a:lvl1pPr>
          </a:lstStyle>
          <a:p>
            <a:pPr lvl="0"/>
            <a:r>
              <a:rPr lang="en-US"/>
              <a:t>Title</a:t>
            </a:r>
          </a:p>
        </p:txBody>
      </p:sp>
      <p:sp>
        <p:nvSpPr>
          <p:cNvPr id="11" name="Text Placeholder 2"/>
          <p:cNvSpPr>
            <a:spLocks noGrp="1"/>
          </p:cNvSpPr>
          <p:nvPr>
            <p:ph type="body" sz="quarter" idx="11" hasCustomPrompt="1"/>
          </p:nvPr>
        </p:nvSpPr>
        <p:spPr>
          <a:xfrm>
            <a:off x="610637" y="1295836"/>
            <a:ext cx="10940288" cy="4463988"/>
          </a:xfrm>
          <a:prstGeom prst="rect">
            <a:avLst/>
          </a:prstGeom>
        </p:spPr>
        <p:txBody>
          <a:bodyPr vert="horz" lIns="0" tIns="0" rIns="0" bIns="0" anchor="t" anchorCtr="0">
            <a:noAutofit/>
          </a:bodyPr>
          <a:lstStyle>
            <a:lvl1pPr marL="0" indent="0" algn="l">
              <a:spcBef>
                <a:spcPts val="0"/>
              </a:spcBef>
              <a:buFontTx/>
              <a:buNone/>
              <a:defRPr sz="1400">
                <a:solidFill>
                  <a:srgbClr val="404040"/>
                </a:solidFill>
                <a:latin typeface="Arial"/>
                <a:cs typeface="Arial"/>
              </a:defRPr>
            </a:lvl1pPr>
          </a:lstStyle>
          <a:p>
            <a:pPr lvl="0"/>
            <a:r>
              <a:rPr lang="en-US"/>
              <a:t>Only for use as a printed report and where contact details are important</a:t>
            </a:r>
          </a:p>
        </p:txBody>
      </p:sp>
      <p:pic>
        <p:nvPicPr>
          <p:cNvPr id="9" name="Picture 8" descr="Logo&#10;&#10;Description automatically generated">
            <a:extLst>
              <a:ext uri="{FF2B5EF4-FFF2-40B4-BE49-F238E27FC236}">
                <a16:creationId xmlns:a16="http://schemas.microsoft.com/office/drawing/2014/main" id="{17E29C84-91F5-E54D-BEAE-E6C3AD136352}"/>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306279" y="6357867"/>
            <a:ext cx="1131251" cy="272591"/>
          </a:xfrm>
          <a:prstGeom prst="rect">
            <a:avLst/>
          </a:prstGeom>
        </p:spPr>
      </p:pic>
    </p:spTree>
    <p:extLst>
      <p:ext uri="{BB962C8B-B14F-4D97-AF65-F5344CB8AC3E}">
        <p14:creationId xmlns:p14="http://schemas.microsoft.com/office/powerpoint/2010/main" val="10563751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9940CC5-F208-4E84-A335-5D05A965D56B}"/>
              </a:ext>
            </a:extLst>
          </p:cNvPr>
          <p:cNvSpPr>
            <a:spLocks noGrp="1"/>
          </p:cNvSpPr>
          <p:nvPr>
            <p:ph idx="1"/>
          </p:nvPr>
        </p:nvSpPr>
        <p:spPr>
          <a:xfrm>
            <a:off x="326175" y="1384467"/>
            <a:ext cx="11523989" cy="4883168"/>
          </a:xfrm>
          <a:prstGeom prst="rect">
            <a:avLst/>
          </a:prstGeom>
        </p:spPr>
        <p:txBody>
          <a:bodyPr>
            <a:normAutofit/>
          </a:bodyPr>
          <a:lstStyle>
            <a:lvl1pPr marL="228600" indent="-228600">
              <a:buFont typeface="Arial" panose="020B0604020202020204" pitchFamily="34" charset="0"/>
              <a:buChar char="•"/>
              <a:defRPr sz="2000">
                <a:latin typeface="Aptos" panose="020B0004020202020204" pitchFamily="34" charset="0"/>
                <a:ea typeface="Source Sans Pro" panose="020B0503030403020204" pitchFamily="34" charset="0"/>
              </a:defRPr>
            </a:lvl1pPr>
            <a:lvl2pPr marL="685800" indent="-228600">
              <a:buFont typeface="Courier New" panose="02070309020205020404" pitchFamily="49" charset="0"/>
              <a:buChar char="o"/>
              <a:defRPr sz="1800">
                <a:latin typeface="Aptos" panose="020B0004020202020204" pitchFamily="34" charset="0"/>
                <a:ea typeface="Source Sans Pro" panose="020B0503030403020204" pitchFamily="34" charset="0"/>
              </a:defRPr>
            </a:lvl2pPr>
            <a:lvl3pPr marL="1143000" indent="-228600">
              <a:buFont typeface="Arial" panose="020B0604020202020204" pitchFamily="34" charset="0"/>
              <a:buChar char="•"/>
              <a:defRPr sz="1600">
                <a:latin typeface="Aptos" panose="020B0004020202020204" pitchFamily="34" charset="0"/>
                <a:ea typeface="Source Sans Pro" panose="020B0503030403020204" pitchFamily="34" charset="0"/>
              </a:defRPr>
            </a:lvl3pPr>
            <a:lvl4pPr marL="1600200" indent="-228600">
              <a:buFont typeface="Arial" panose="020B0604020202020204" pitchFamily="34" charset="0"/>
              <a:buChar char="•"/>
              <a:defRPr sz="1400">
                <a:latin typeface="Aptos" panose="020B0004020202020204" pitchFamily="34" charset="0"/>
                <a:ea typeface="Source Sans Pro" panose="020B0503030403020204" pitchFamily="34" charset="0"/>
              </a:defRPr>
            </a:lvl4pPr>
            <a:lvl5pPr marL="2057400" indent="-228600">
              <a:buFont typeface="Arial" panose="020B0604020202020204" pitchFamily="34" charset="0"/>
              <a:buChar char="•"/>
              <a:defRPr sz="1400">
                <a:latin typeface="Aptos" panose="020B0004020202020204" pitchFamily="34" charset="0"/>
                <a:ea typeface="Source Sans Pro" panose="020B0503030403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8" name="Title 1">
            <a:extLst>
              <a:ext uri="{FF2B5EF4-FFF2-40B4-BE49-F238E27FC236}">
                <a16:creationId xmlns:a16="http://schemas.microsoft.com/office/drawing/2014/main" id="{D58175A4-3994-06E4-7AE4-E00E1A972845}"/>
              </a:ext>
            </a:extLst>
          </p:cNvPr>
          <p:cNvSpPr txBox="1">
            <a:spLocks/>
          </p:cNvSpPr>
          <p:nvPr userDrawn="1"/>
        </p:nvSpPr>
        <p:spPr>
          <a:xfrm>
            <a:off x="600937" y="410368"/>
            <a:ext cx="10752863"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kern="1200">
                <a:solidFill>
                  <a:srgbClr val="0B4046"/>
                </a:solidFill>
                <a:latin typeface="Montserrat" pitchFamily="2" charset="77"/>
                <a:ea typeface="+mj-ea"/>
                <a:cs typeface="+mj-cs"/>
              </a:defRPr>
            </a:lvl1pPr>
          </a:lstStyle>
          <a:p>
            <a:endParaRPr lang="en-GB"/>
          </a:p>
        </p:txBody>
      </p:sp>
      <p:sp>
        <p:nvSpPr>
          <p:cNvPr id="9" name="Title Placeholder 13">
            <a:extLst>
              <a:ext uri="{FF2B5EF4-FFF2-40B4-BE49-F238E27FC236}">
                <a16:creationId xmlns:a16="http://schemas.microsoft.com/office/drawing/2014/main" id="{546EA13B-F1E8-E0F1-BBD6-679C6C3E921D}"/>
              </a:ext>
            </a:extLst>
          </p:cNvPr>
          <p:cNvSpPr>
            <a:spLocks noGrp="1"/>
          </p:cNvSpPr>
          <p:nvPr>
            <p:ph type="title"/>
          </p:nvPr>
        </p:nvSpPr>
        <p:spPr>
          <a:xfrm>
            <a:off x="326176" y="230557"/>
            <a:ext cx="10752862" cy="915782"/>
          </a:xfrm>
          <a:prstGeom prst="rect">
            <a:avLst/>
          </a:prstGeom>
        </p:spPr>
        <p:txBody>
          <a:bodyPr vert="horz" lIns="91440" tIns="45720" rIns="91440" bIns="45720" rtlCol="0" anchor="ctr">
            <a:normAutofit/>
          </a:bodyPr>
          <a:lstStyle>
            <a:lvl1pPr algn="l">
              <a:defRPr sz="3200" b="0">
                <a:solidFill>
                  <a:srgbClr val="006C69"/>
                </a:solidFill>
                <a:latin typeface="Arial" panose="020B0604020202020204" pitchFamily="34" charset="0"/>
                <a:cs typeface="Arial" panose="020B0604020202020204" pitchFamily="34" charset="0"/>
              </a:defRPr>
            </a:lvl1pPr>
          </a:lstStyle>
          <a:p>
            <a:r>
              <a:rPr lang="en-GB"/>
              <a:t>Click to edit Master title style</a:t>
            </a:r>
          </a:p>
        </p:txBody>
      </p:sp>
      <p:grpSp>
        <p:nvGrpSpPr>
          <p:cNvPr id="6" name="Group 5">
            <a:extLst>
              <a:ext uri="{FF2B5EF4-FFF2-40B4-BE49-F238E27FC236}">
                <a16:creationId xmlns:a16="http://schemas.microsoft.com/office/drawing/2014/main" id="{70870A0B-F687-C602-C1DD-90D8800CDB06}"/>
              </a:ext>
            </a:extLst>
          </p:cNvPr>
          <p:cNvGrpSpPr/>
          <p:nvPr userDrawn="1"/>
        </p:nvGrpSpPr>
        <p:grpSpPr>
          <a:xfrm>
            <a:off x="9721049" y="230557"/>
            <a:ext cx="2129115" cy="417939"/>
            <a:chOff x="8888289" y="257509"/>
            <a:chExt cx="2961875" cy="581408"/>
          </a:xfrm>
        </p:grpSpPr>
        <p:pic>
          <p:nvPicPr>
            <p:cNvPr id="4" name="Picture 3">
              <a:extLst>
                <a:ext uri="{FF2B5EF4-FFF2-40B4-BE49-F238E27FC236}">
                  <a16:creationId xmlns:a16="http://schemas.microsoft.com/office/drawing/2014/main" id="{6F3DBA91-10BC-0C3C-B0F7-7098D7005CDF}"/>
                </a:ext>
              </a:extLst>
            </p:cNvPr>
            <p:cNvPicPr>
              <a:picLocks noChangeAspect="1"/>
            </p:cNvPicPr>
            <p:nvPr userDrawn="1"/>
          </p:nvPicPr>
          <p:blipFill>
            <a:blip r:embed="rId2"/>
            <a:stretch>
              <a:fillRect/>
            </a:stretch>
          </p:blipFill>
          <p:spPr>
            <a:xfrm>
              <a:off x="8888289" y="272533"/>
              <a:ext cx="1809129" cy="566384"/>
            </a:xfrm>
            <a:prstGeom prst="rect">
              <a:avLst/>
            </a:prstGeom>
          </p:spPr>
        </p:pic>
        <p:pic>
          <p:nvPicPr>
            <p:cNvPr id="5" name="Picture 4">
              <a:extLst>
                <a:ext uri="{FF2B5EF4-FFF2-40B4-BE49-F238E27FC236}">
                  <a16:creationId xmlns:a16="http://schemas.microsoft.com/office/drawing/2014/main" id="{E61106C8-8647-D38D-D705-A988540240FE}"/>
                </a:ext>
              </a:extLst>
            </p:cNvPr>
            <p:cNvPicPr>
              <a:picLocks noChangeAspect="1"/>
            </p:cNvPicPr>
            <p:nvPr userDrawn="1"/>
          </p:nvPicPr>
          <p:blipFill>
            <a:blip r:embed="rId3"/>
            <a:stretch>
              <a:fillRect/>
            </a:stretch>
          </p:blipFill>
          <p:spPr>
            <a:xfrm>
              <a:off x="10857437" y="257509"/>
              <a:ext cx="992727" cy="501941"/>
            </a:xfrm>
            <a:prstGeom prst="rect">
              <a:avLst/>
            </a:prstGeom>
          </p:spPr>
        </p:pic>
      </p:grpSp>
      <p:cxnSp>
        <p:nvCxnSpPr>
          <p:cNvPr id="2" name="Straight Connector 1">
            <a:extLst>
              <a:ext uri="{FF2B5EF4-FFF2-40B4-BE49-F238E27FC236}">
                <a16:creationId xmlns:a16="http://schemas.microsoft.com/office/drawing/2014/main" id="{85942BA5-679A-2B10-B72F-A3A2893AAE46}"/>
              </a:ext>
            </a:extLst>
          </p:cNvPr>
          <p:cNvCxnSpPr>
            <a:cxnSpLocks/>
          </p:cNvCxnSpPr>
          <p:nvPr userDrawn="1"/>
        </p:nvCxnSpPr>
        <p:spPr>
          <a:xfrm>
            <a:off x="600937" y="1146339"/>
            <a:ext cx="1295181" cy="0"/>
          </a:xfrm>
          <a:prstGeom prst="line">
            <a:avLst/>
          </a:prstGeom>
          <a:ln w="28575">
            <a:solidFill>
              <a:srgbClr val="FF7000"/>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200449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ver With Fixed Tag">
    <p:spTree>
      <p:nvGrpSpPr>
        <p:cNvPr id="1" name=""/>
        <p:cNvGrpSpPr/>
        <p:nvPr/>
      </p:nvGrpSpPr>
      <p:grpSpPr>
        <a:xfrm>
          <a:off x="0" y="0"/>
          <a:ext cx="0" cy="0"/>
          <a:chOff x="0" y="0"/>
          <a:chExt cx="0" cy="0"/>
        </a:xfrm>
      </p:grpSpPr>
      <p:sp>
        <p:nvSpPr>
          <p:cNvPr id="6" name="Text Placeholder 2"/>
          <p:cNvSpPr>
            <a:spLocks noGrp="1"/>
          </p:cNvSpPr>
          <p:nvPr>
            <p:ph type="body" sz="quarter" idx="10" hasCustomPrompt="1"/>
          </p:nvPr>
        </p:nvSpPr>
        <p:spPr>
          <a:xfrm>
            <a:off x="1000489" y="2365538"/>
            <a:ext cx="10194327" cy="2128852"/>
          </a:xfrm>
          <a:prstGeom prst="rect">
            <a:avLst/>
          </a:prstGeom>
        </p:spPr>
        <p:txBody>
          <a:bodyPr vert="horz" lIns="0" tIns="0" rIns="0" bIns="0" anchor="ctr" anchorCtr="0"/>
          <a:lstStyle>
            <a:lvl1pPr marL="0" indent="0" algn="l">
              <a:spcBef>
                <a:spcPts val="0"/>
              </a:spcBef>
              <a:buFontTx/>
              <a:buNone/>
              <a:defRPr sz="3200">
                <a:solidFill>
                  <a:schemeClr val="bg1"/>
                </a:solidFill>
                <a:latin typeface="Arial"/>
                <a:cs typeface="Arial"/>
              </a:defRPr>
            </a:lvl1pPr>
          </a:lstStyle>
          <a:p>
            <a:pPr lvl="0"/>
            <a:r>
              <a:rPr lang="en-US"/>
              <a:t>Title of presentation</a:t>
            </a:r>
          </a:p>
        </p:txBody>
      </p:sp>
      <p:sp>
        <p:nvSpPr>
          <p:cNvPr id="4" name="Rectangle 3">
            <a:extLst>
              <a:ext uri="{FF2B5EF4-FFF2-40B4-BE49-F238E27FC236}">
                <a16:creationId xmlns:a16="http://schemas.microsoft.com/office/drawing/2014/main" id="{658CD993-E01D-4C6D-AC69-FD8AEB63244A}"/>
              </a:ext>
            </a:extLst>
          </p:cNvPr>
          <p:cNvSpPr/>
          <p:nvPr userDrawn="1"/>
        </p:nvSpPr>
        <p:spPr>
          <a:xfrm>
            <a:off x="358048" y="4891653"/>
            <a:ext cx="6135329" cy="1160206"/>
          </a:xfrm>
          <a:prstGeom prst="rect">
            <a:avLst/>
          </a:prstGeom>
          <a:solidFill>
            <a:srgbClr val="185C5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lvl="1"/>
            <a:r>
              <a:rPr lang="en-GB" sz="4000" err="1">
                <a:highlight>
                  <a:srgbClr val="1C5C59"/>
                </a:highlight>
                <a:latin typeface="Arial" panose="020B0604020202020204" pitchFamily="34" charset="0"/>
                <a:cs typeface="Arial" panose="020B0604020202020204" pitchFamily="34" charset="0"/>
              </a:rPr>
              <a:t>Oxlead</a:t>
            </a:r>
            <a:r>
              <a:rPr lang="en-GB" sz="4000">
                <a:highlight>
                  <a:srgbClr val="1C5C59"/>
                </a:highlight>
                <a:latin typeface="Arial" panose="020B0604020202020204" pitchFamily="34" charset="0"/>
                <a:cs typeface="Arial" panose="020B0604020202020204" pitchFamily="34" charset="0"/>
              </a:rPr>
              <a:t> Programme </a:t>
            </a:r>
            <a:endParaRPr lang="en-GB" sz="1400">
              <a:highlight>
                <a:srgbClr val="1C5C59"/>
              </a:highligh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235204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ver With Editable Tag">
    <p:spTree>
      <p:nvGrpSpPr>
        <p:cNvPr id="1" name=""/>
        <p:cNvGrpSpPr/>
        <p:nvPr/>
      </p:nvGrpSpPr>
      <p:grpSpPr>
        <a:xfrm>
          <a:off x="0" y="0"/>
          <a:ext cx="0" cy="0"/>
          <a:chOff x="0" y="0"/>
          <a:chExt cx="0" cy="0"/>
        </a:xfrm>
      </p:grpSpPr>
      <p:sp>
        <p:nvSpPr>
          <p:cNvPr id="6" name="Text Placeholder 2"/>
          <p:cNvSpPr>
            <a:spLocks noGrp="1"/>
          </p:cNvSpPr>
          <p:nvPr>
            <p:ph type="body" sz="quarter" idx="10" hasCustomPrompt="1"/>
          </p:nvPr>
        </p:nvSpPr>
        <p:spPr>
          <a:xfrm>
            <a:off x="1000489" y="2365538"/>
            <a:ext cx="10194327" cy="2128852"/>
          </a:xfrm>
          <a:prstGeom prst="rect">
            <a:avLst/>
          </a:prstGeom>
        </p:spPr>
        <p:txBody>
          <a:bodyPr vert="horz" lIns="0" tIns="0" rIns="0" bIns="0" anchor="ctr" anchorCtr="0"/>
          <a:lstStyle>
            <a:lvl1pPr marL="0" indent="0" algn="l">
              <a:spcBef>
                <a:spcPts val="0"/>
              </a:spcBef>
              <a:buFontTx/>
              <a:buNone/>
              <a:defRPr sz="3200">
                <a:solidFill>
                  <a:schemeClr val="bg1"/>
                </a:solidFill>
                <a:latin typeface="Arial"/>
                <a:cs typeface="Arial"/>
              </a:defRPr>
            </a:lvl1pPr>
          </a:lstStyle>
          <a:p>
            <a:pPr lvl="0"/>
            <a:r>
              <a:rPr lang="en-US"/>
              <a:t>Title of presentation</a:t>
            </a:r>
          </a:p>
        </p:txBody>
      </p:sp>
      <p:sp>
        <p:nvSpPr>
          <p:cNvPr id="9" name="Text Placeholder 2"/>
          <p:cNvSpPr>
            <a:spLocks noGrp="1"/>
          </p:cNvSpPr>
          <p:nvPr>
            <p:ph type="body" sz="quarter" idx="11" hasCustomPrompt="1"/>
          </p:nvPr>
        </p:nvSpPr>
        <p:spPr>
          <a:xfrm>
            <a:off x="1000489" y="4928520"/>
            <a:ext cx="4900523" cy="1186285"/>
          </a:xfrm>
          <a:prstGeom prst="rect">
            <a:avLst/>
          </a:prstGeom>
        </p:spPr>
        <p:txBody>
          <a:bodyPr vert="horz" lIns="0" tIns="0" rIns="0" bIns="0" anchor="ctr" anchorCtr="0"/>
          <a:lstStyle>
            <a:lvl1pPr marL="0" indent="0" algn="l">
              <a:spcBef>
                <a:spcPts val="0"/>
              </a:spcBef>
              <a:buFontTx/>
              <a:buNone/>
              <a:defRPr sz="2400">
                <a:solidFill>
                  <a:schemeClr val="bg1"/>
                </a:solidFill>
                <a:latin typeface="Arial"/>
                <a:cs typeface="Arial"/>
              </a:defRPr>
            </a:lvl1pPr>
          </a:lstStyle>
          <a:p>
            <a:pPr lvl="0"/>
            <a:r>
              <a:rPr lang="en-US"/>
              <a:t>Text for additional information</a:t>
            </a:r>
          </a:p>
        </p:txBody>
      </p:sp>
      <p:sp>
        <p:nvSpPr>
          <p:cNvPr id="5" name="Rectangle 4">
            <a:extLst>
              <a:ext uri="{FF2B5EF4-FFF2-40B4-BE49-F238E27FC236}">
                <a16:creationId xmlns:a16="http://schemas.microsoft.com/office/drawing/2014/main" id="{8147BA91-AF38-4F9E-8460-099E287BE6CD}"/>
              </a:ext>
            </a:extLst>
          </p:cNvPr>
          <p:cNvSpPr/>
          <p:nvPr userDrawn="1"/>
        </p:nvSpPr>
        <p:spPr>
          <a:xfrm>
            <a:off x="358049" y="4928519"/>
            <a:ext cx="6135329" cy="1160206"/>
          </a:xfrm>
          <a:prstGeom prst="rect">
            <a:avLst/>
          </a:prstGeom>
          <a:solidFill>
            <a:srgbClr val="185C59"/>
          </a:solidFill>
        </p:spPr>
        <p:style>
          <a:lnRef idx="1">
            <a:schemeClr val="accent1"/>
          </a:lnRef>
          <a:fillRef idx="3">
            <a:schemeClr val="accent1"/>
          </a:fillRef>
          <a:effectRef idx="2">
            <a:schemeClr val="accent1"/>
          </a:effectRef>
          <a:fontRef idx="minor">
            <a:schemeClr val="lt1"/>
          </a:fontRef>
        </p:style>
        <p:txBody>
          <a:bodyPr rtlCol="0" anchor="ctr"/>
          <a:lstStyle/>
          <a:p>
            <a:pPr lvl="1"/>
            <a:r>
              <a:rPr lang="en-GB" sz="2400">
                <a:highlight>
                  <a:srgbClr val="1C5C59"/>
                </a:highlight>
                <a:latin typeface="Arial" panose="020B0604020202020204" pitchFamily="34" charset="0"/>
                <a:cs typeface="Arial" panose="020B0604020202020204" pitchFamily="34" charset="0"/>
              </a:rPr>
              <a:t>Organise For Success</a:t>
            </a:r>
          </a:p>
          <a:p>
            <a:pPr lvl="1"/>
            <a:r>
              <a:rPr lang="en-GB" sz="1000">
                <a:highlight>
                  <a:srgbClr val="1C5C59"/>
                </a:highlight>
                <a:latin typeface="Arial" panose="020B0604020202020204" pitchFamily="34" charset="0"/>
                <a:cs typeface="Arial" panose="020B0604020202020204" pitchFamily="34" charset="0"/>
              </a:rPr>
              <a:t>through organisational consultancy</a:t>
            </a:r>
          </a:p>
        </p:txBody>
      </p:sp>
    </p:spTree>
    <p:extLst>
      <p:ext uri="{BB962C8B-B14F-4D97-AF65-F5344CB8AC3E}">
        <p14:creationId xmlns:p14="http://schemas.microsoft.com/office/powerpoint/2010/main" val="13587066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theme" Target="../theme/theme2.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18.xml"/><Relationship Id="rId1" Type="http://schemas.openxmlformats.org/officeDocument/2006/relationships/slideLayout" Target="../slideLayouts/slideLayout17.xml"/><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6CC222B-6A31-4E3E-BED2-EF2022F1D5E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7DDAF85-56C5-A403-1E78-278957E1543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F320883-52D3-7B5F-FC7B-BF07358721F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1E956B3-8BBB-4DBD-BD44-EAE71743C200}" type="datetimeFigureOut">
              <a:rPr lang="en-GB" smtClean="0"/>
              <a:t>22/10/2026</a:t>
            </a:fld>
            <a:endParaRPr lang="en-GB"/>
          </a:p>
        </p:txBody>
      </p:sp>
      <p:sp>
        <p:nvSpPr>
          <p:cNvPr id="5" name="Footer Placeholder 4">
            <a:extLst>
              <a:ext uri="{FF2B5EF4-FFF2-40B4-BE49-F238E27FC236}">
                <a16:creationId xmlns:a16="http://schemas.microsoft.com/office/drawing/2014/main" id="{60D3E87C-217C-8EAB-BABD-6F7DAB639EF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7DCADEC2-DD55-1404-E899-0F4AFC05912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511F1BE-1034-41C2-AB10-E300619BEF6A}" type="slidenum">
              <a:rPr lang="en-GB" smtClean="0"/>
              <a:t>‹#›</a:t>
            </a:fld>
            <a:endParaRPr lang="en-GB"/>
          </a:p>
        </p:txBody>
      </p:sp>
    </p:spTree>
    <p:extLst>
      <p:ext uri="{BB962C8B-B14F-4D97-AF65-F5344CB8AC3E}">
        <p14:creationId xmlns:p14="http://schemas.microsoft.com/office/powerpoint/2010/main" val="34116267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244D5F4-2C9B-4C31-930A-5DC2F3F5D2D5}"/>
              </a:ext>
            </a:extLst>
          </p:cNvPr>
          <p:cNvSpPr txBox="1"/>
          <p:nvPr userDrawn="1"/>
        </p:nvSpPr>
        <p:spPr>
          <a:xfrm>
            <a:off x="11028217" y="6381355"/>
            <a:ext cx="665019" cy="276999"/>
          </a:xfrm>
          <a:prstGeom prst="rect">
            <a:avLst/>
          </a:prstGeom>
          <a:noFill/>
        </p:spPr>
        <p:txBody>
          <a:bodyPr wrap="square" rtlCol="0">
            <a:spAutoFit/>
          </a:bodyPr>
          <a:lstStyle/>
          <a:p>
            <a:pPr algn="ctr"/>
            <a:fld id="{76691B88-2CF2-4573-8DC3-74DE06979644}" type="slidenum">
              <a:rPr lang="en-GB" sz="1200" smtClean="0">
                <a:solidFill>
                  <a:schemeClr val="tx1">
                    <a:lumMod val="65000"/>
                    <a:lumOff val="35000"/>
                  </a:schemeClr>
                </a:solidFill>
              </a:rPr>
              <a:pPr algn="ctr"/>
              <a:t>‹#›</a:t>
            </a:fld>
            <a:endParaRPr lang="en-GB" sz="1200">
              <a:solidFill>
                <a:schemeClr val="tx1">
                  <a:lumMod val="65000"/>
                  <a:lumOff val="35000"/>
                </a:schemeClr>
              </a:solidFill>
            </a:endParaRPr>
          </a:p>
        </p:txBody>
      </p:sp>
    </p:spTree>
    <p:extLst>
      <p:ext uri="{BB962C8B-B14F-4D97-AF65-F5344CB8AC3E}">
        <p14:creationId xmlns:p14="http://schemas.microsoft.com/office/powerpoint/2010/main" val="419266451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userDrawn="1"/>
        </p:nvSpPr>
        <p:spPr>
          <a:xfrm>
            <a:off x="610637" y="1764574"/>
            <a:ext cx="10940288" cy="4639056"/>
          </a:xfrm>
          <a:prstGeom prst="rect">
            <a:avLst/>
          </a:prstGeom>
          <a:solidFill>
            <a:srgbClr val="F2942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pic>
        <p:nvPicPr>
          <p:cNvPr id="4" name="Picture 3" descr="Logo&#10;&#10;Description automatically generated">
            <a:extLst>
              <a:ext uri="{FF2B5EF4-FFF2-40B4-BE49-F238E27FC236}">
                <a16:creationId xmlns:a16="http://schemas.microsoft.com/office/drawing/2014/main" id="{A33E1B96-0875-A74A-89DA-91E41E720E1C}"/>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10637" y="543946"/>
            <a:ext cx="2725420" cy="656728"/>
          </a:xfrm>
          <a:prstGeom prst="rect">
            <a:avLst/>
          </a:prstGeom>
        </p:spPr>
      </p:pic>
    </p:spTree>
    <p:extLst>
      <p:ext uri="{BB962C8B-B14F-4D97-AF65-F5344CB8AC3E}">
        <p14:creationId xmlns:p14="http://schemas.microsoft.com/office/powerpoint/2010/main" val="679610109"/>
      </p:ext>
    </p:extLst>
  </p:cSld>
  <p:clrMap bg1="lt1" tx1="dk1" bg2="lt2" tx2="dk2" accent1="accent1" accent2="accent2" accent3="accent3" accent4="accent4" accent5="accent5" accent6="accent6" hlink="hlink" folHlink="folHlink"/>
  <p:sldLayoutIdLst>
    <p:sldLayoutId id="2147483667" r:id="rId1"/>
    <p:sldLayoutId id="2147483668" r:id="rId2"/>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sv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6.xml"/><Relationship Id="rId4" Type="http://schemas.openxmlformats.org/officeDocument/2006/relationships/image" Target="../media/image8.svg"/></Relationships>
</file>

<file path=ppt/slides/_rels/slide5.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svg"/><Relationship Id="rId7" Type="http://schemas.openxmlformats.org/officeDocument/2006/relationships/image" Target="../media/image13.svg"/><Relationship Id="rId2" Type="http://schemas.openxmlformats.org/officeDocument/2006/relationships/notesSlide" Target="../notesSlides/notesSlide2.xml"/><Relationship Id="rId1" Type="http://schemas.openxmlformats.org/officeDocument/2006/relationships/slideLayout" Target="../slideLayouts/slideLayout16.xml"/><Relationship Id="rId6" Type="http://schemas.openxmlformats.org/officeDocument/2006/relationships/image" Target="../media/image12.svg"/><Relationship Id="rId11" Type="http://schemas.openxmlformats.org/officeDocument/2006/relationships/image" Target="../media/image17.svg"/><Relationship Id="rId5" Type="http://schemas.openxmlformats.org/officeDocument/2006/relationships/image" Target="../media/image11.svg"/><Relationship Id="rId10" Type="http://schemas.openxmlformats.org/officeDocument/2006/relationships/image" Target="../media/image16.svg"/><Relationship Id="rId4" Type="http://schemas.openxmlformats.org/officeDocument/2006/relationships/image" Target="../media/image10.svg"/><Relationship Id="rId9" Type="http://schemas.openxmlformats.org/officeDocument/2006/relationships/image" Target="../media/image15.svg"/></Relationships>
</file>

<file path=ppt/slides/_rels/slide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3" Type="http://schemas.openxmlformats.org/officeDocument/2006/relationships/hyperlink" Target="https://www.freepik.com/premium-vector/happy-stick-figures-dancing-celebrating-together_283668264.htm" TargetMode="External"/><Relationship Id="rId7" Type="http://schemas.openxmlformats.org/officeDocument/2006/relationships/image" Target="../media/image22.jpeg"/><Relationship Id="rId2" Type="http://schemas.openxmlformats.org/officeDocument/2006/relationships/image" Target="../media/image19.jpeg"/><Relationship Id="rId1" Type="http://schemas.openxmlformats.org/officeDocument/2006/relationships/slideLayout" Target="../slideLayouts/slideLayout16.xml"/><Relationship Id="rId6" Type="http://schemas.openxmlformats.org/officeDocument/2006/relationships/image" Target="../media/image21.jpeg"/><Relationship Id="rId5" Type="http://schemas.openxmlformats.org/officeDocument/2006/relationships/hyperlink" Target="https://www.rawpixel.com/search/brain+and+heart+image%20tif" TargetMode="External"/><Relationship Id="rId4" Type="http://schemas.openxmlformats.org/officeDocument/2006/relationships/image" Target="../media/image20.jpeg"/></Relationships>
</file>

<file path=ppt/slides/_rels/slide9.xml.rels><?xml version="1.0" encoding="UTF-8" standalone="yes"?>
<Relationships xmlns="http://schemas.openxmlformats.org/package/2006/relationships"><Relationship Id="rId3" Type="http://schemas.openxmlformats.org/officeDocument/2006/relationships/hyperlink" Target="https://www.freepik.com/premium-vector/happy-stick-figures-dancing-celebrating-together_283668264.htm" TargetMode="External"/><Relationship Id="rId7" Type="http://schemas.openxmlformats.org/officeDocument/2006/relationships/image" Target="../media/image22.jpeg"/><Relationship Id="rId2" Type="http://schemas.openxmlformats.org/officeDocument/2006/relationships/image" Target="../media/image19.jpeg"/><Relationship Id="rId1" Type="http://schemas.openxmlformats.org/officeDocument/2006/relationships/slideLayout" Target="../slideLayouts/slideLayout16.xml"/><Relationship Id="rId6" Type="http://schemas.openxmlformats.org/officeDocument/2006/relationships/image" Target="../media/image21.jpeg"/><Relationship Id="rId5" Type="http://schemas.openxmlformats.org/officeDocument/2006/relationships/hyperlink" Target="https://www.rawpixel.com/search/brain+and+heart+image%20tif" TargetMode="External"/><Relationship Id="rId4" Type="http://schemas.openxmlformats.org/officeDocument/2006/relationships/image" Target="../media/image20.jpeg"/></Relationships>
</file>

<file path=ppt/slides/_rels/slide10.xml.rels><?xml version="1.0" encoding="UTF-8" standalone="yes"?>
<Relationships xmlns="http://schemas.openxmlformats.org/package/2006/relationships"><Relationship Id="rId3" Type="http://schemas.openxmlformats.org/officeDocument/2006/relationships/hyperlink" Target="https://www.hee.nhs.uk/sites/default/files/documents/Johari%20window.pdf" TargetMode="External"/><Relationship Id="rId2" Type="http://schemas.openxmlformats.org/officeDocument/2006/relationships/hyperlink" Target="https://content.leadershipacademy.nhs.uk/aspce3/files/Leadership_that_gets_results_goleman.pdf" TargetMode="External"/><Relationship Id="rId1" Type="http://schemas.openxmlformats.org/officeDocument/2006/relationships/slideLayout" Target="../slideLayouts/slideLayout16.xml"/><Relationship Id="rId5" Type="http://schemas.openxmlformats.org/officeDocument/2006/relationships/hyperlink" Target="https://www.ted.com/talks/karen_eber_how_your_brain_responds_to_stories_and_why_they_re_crucial_for_leaders" TargetMode="External"/><Relationship Id="rId4" Type="http://schemas.openxmlformats.org/officeDocument/2006/relationships/hyperlink" Target="https://www.ted.com/talks/drew_dudley_everyday_leadership" TargetMode="Externa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A7AF27-007A-F77A-5ED6-B314F57457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75283F-B136-E9D4-7459-641055410440}"/>
              </a:ext>
            </a:extLst>
          </p:cNvPr>
          <p:cNvSpPr>
            <a:spLocks noGrp="1"/>
          </p:cNvSpPr>
          <p:nvPr>
            <p:ph type="ctrTitle"/>
          </p:nvPr>
        </p:nvSpPr>
        <p:spPr>
          <a:xfrm>
            <a:off x="414467" y="2035175"/>
            <a:ext cx="5579712" cy="2387600"/>
          </a:xfrm>
        </p:spPr>
        <p:txBody>
          <a:bodyPr>
            <a:normAutofit/>
          </a:bodyPr>
          <a:lstStyle/>
          <a:p>
            <a:pPr algn="l"/>
            <a:r>
              <a:rPr lang="en-GB" sz="7200">
                <a:solidFill>
                  <a:srgbClr val="084846"/>
                </a:solidFill>
              </a:rPr>
              <a:t>Module 1: Me as a Leader</a:t>
            </a:r>
          </a:p>
        </p:txBody>
      </p:sp>
      <p:pic>
        <p:nvPicPr>
          <p:cNvPr id="5" name="Graphic 4">
            <a:extLst>
              <a:ext uri="{FF2B5EF4-FFF2-40B4-BE49-F238E27FC236}">
                <a16:creationId xmlns:a16="http://schemas.microsoft.com/office/drawing/2014/main" id="{110AECB1-9FCB-6D72-DB60-1D587024C718}"/>
              </a:ext>
            </a:extLst>
          </p:cNvPr>
          <p:cNvPicPr>
            <a:picLocks noChangeAspect="1"/>
          </p:cNvPicPr>
          <p:nvPr/>
        </p:nvPicPr>
        <p:blipFill rotWithShape="1">
          <a:blip>
            <a:extLst>
              <a:ext uri="{96DAC541-7B7A-43D3-8B79-37D633B846F1}">
                <asvg:svgBlip xmlns:asvg="http://schemas.microsoft.com/office/drawing/2016/SVG/main" r:embed="rId2"/>
              </a:ext>
            </a:extLst>
          </a:blip>
          <a:srcRect l="-2999" t="4136" r="35686" b="7508"/>
          <a:stretch>
            <a:fillRect/>
          </a:stretch>
        </p:blipFill>
        <p:spPr>
          <a:xfrm>
            <a:off x="5923492" y="0"/>
            <a:ext cx="6268508" cy="6858000"/>
          </a:xfrm>
          <a:prstGeom prst="rect">
            <a:avLst/>
          </a:prstGeom>
        </p:spPr>
      </p:pic>
      <p:grpSp>
        <p:nvGrpSpPr>
          <p:cNvPr id="7" name="Group 6">
            <a:extLst>
              <a:ext uri="{FF2B5EF4-FFF2-40B4-BE49-F238E27FC236}">
                <a16:creationId xmlns:a16="http://schemas.microsoft.com/office/drawing/2014/main" id="{F89C60AC-F78D-879B-6E9F-38BDD4BFDB75}"/>
              </a:ext>
            </a:extLst>
          </p:cNvPr>
          <p:cNvGrpSpPr/>
          <p:nvPr/>
        </p:nvGrpSpPr>
        <p:grpSpPr>
          <a:xfrm>
            <a:off x="414467" y="327813"/>
            <a:ext cx="3160226" cy="620343"/>
            <a:chOff x="8888289" y="257509"/>
            <a:chExt cx="2961875" cy="581408"/>
          </a:xfrm>
        </p:grpSpPr>
        <p:pic>
          <p:nvPicPr>
            <p:cNvPr id="8" name="Picture 7">
              <a:extLst>
                <a:ext uri="{FF2B5EF4-FFF2-40B4-BE49-F238E27FC236}">
                  <a16:creationId xmlns:a16="http://schemas.microsoft.com/office/drawing/2014/main" id="{0DBFC507-B7C4-254E-E3C2-23105023D9C2}"/>
                </a:ext>
              </a:extLst>
            </p:cNvPr>
            <p:cNvPicPr>
              <a:picLocks noChangeAspect="1"/>
            </p:cNvPicPr>
            <p:nvPr userDrawn="1"/>
          </p:nvPicPr>
          <p:blipFill>
            <a:blip r:embed="rId3"/>
            <a:stretch>
              <a:fillRect/>
            </a:stretch>
          </p:blipFill>
          <p:spPr>
            <a:xfrm>
              <a:off x="8888289" y="272533"/>
              <a:ext cx="1809129" cy="566384"/>
            </a:xfrm>
            <a:prstGeom prst="rect">
              <a:avLst/>
            </a:prstGeom>
          </p:spPr>
        </p:pic>
        <p:pic>
          <p:nvPicPr>
            <p:cNvPr id="9" name="Picture 8">
              <a:extLst>
                <a:ext uri="{FF2B5EF4-FFF2-40B4-BE49-F238E27FC236}">
                  <a16:creationId xmlns:a16="http://schemas.microsoft.com/office/drawing/2014/main" id="{504A2EAE-E1FC-7AFD-C5B6-5B1A459E8D23}"/>
                </a:ext>
              </a:extLst>
            </p:cNvPr>
            <p:cNvPicPr>
              <a:picLocks noChangeAspect="1"/>
            </p:cNvPicPr>
            <p:nvPr userDrawn="1"/>
          </p:nvPicPr>
          <p:blipFill>
            <a:blip r:embed="rId4"/>
            <a:stretch>
              <a:fillRect/>
            </a:stretch>
          </p:blipFill>
          <p:spPr>
            <a:xfrm>
              <a:off x="10857437" y="257509"/>
              <a:ext cx="992727" cy="501941"/>
            </a:xfrm>
            <a:prstGeom prst="rect">
              <a:avLst/>
            </a:prstGeom>
          </p:spPr>
        </p:pic>
      </p:grpSp>
    </p:spTree>
    <p:extLst>
      <p:ext uri="{BB962C8B-B14F-4D97-AF65-F5344CB8AC3E}">
        <p14:creationId xmlns:p14="http://schemas.microsoft.com/office/powerpoint/2010/main" val="31363127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1A3373-7E52-03D7-948A-048407A1A0EA}"/>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20171CE0-ADDD-61CE-B673-E09BFACE2BAB}"/>
              </a:ext>
            </a:extLst>
          </p:cNvPr>
          <p:cNvSpPr/>
          <p:nvPr/>
        </p:nvSpPr>
        <p:spPr>
          <a:xfrm>
            <a:off x="0" y="1390650"/>
            <a:ext cx="6924675" cy="5140158"/>
          </a:xfrm>
          <a:prstGeom prst="rect">
            <a:avLst/>
          </a:prstGeom>
          <a:solidFill>
            <a:srgbClr val="CBEBE6">
              <a:alpha val="30196"/>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itle 2">
            <a:extLst>
              <a:ext uri="{FF2B5EF4-FFF2-40B4-BE49-F238E27FC236}">
                <a16:creationId xmlns:a16="http://schemas.microsoft.com/office/drawing/2014/main" id="{753F303A-AC22-199D-539F-456C465FE4EF}"/>
              </a:ext>
            </a:extLst>
          </p:cNvPr>
          <p:cNvSpPr>
            <a:spLocks noGrp="1"/>
          </p:cNvSpPr>
          <p:nvPr>
            <p:ph type="title"/>
          </p:nvPr>
        </p:nvSpPr>
        <p:spPr/>
        <p:txBody>
          <a:bodyPr>
            <a:normAutofit/>
          </a:bodyPr>
          <a:lstStyle/>
          <a:p>
            <a:r>
              <a:rPr lang="en-GB" sz="4400">
                <a:solidFill>
                  <a:srgbClr val="084846"/>
                </a:solidFill>
              </a:rPr>
              <a:t>Module 1 Overview  </a:t>
            </a:r>
          </a:p>
        </p:txBody>
      </p:sp>
      <p:sp>
        <p:nvSpPr>
          <p:cNvPr id="4" name="Content Placeholder 3">
            <a:extLst>
              <a:ext uri="{FF2B5EF4-FFF2-40B4-BE49-F238E27FC236}">
                <a16:creationId xmlns:a16="http://schemas.microsoft.com/office/drawing/2014/main" id="{FF226DC4-7D6E-6204-CC82-ACCC3BBF48B5}"/>
              </a:ext>
            </a:extLst>
          </p:cNvPr>
          <p:cNvSpPr>
            <a:spLocks noGrp="1"/>
          </p:cNvSpPr>
          <p:nvPr>
            <p:ph idx="1"/>
          </p:nvPr>
        </p:nvSpPr>
        <p:spPr>
          <a:xfrm>
            <a:off x="326175" y="1546392"/>
            <a:ext cx="6484200" cy="5140158"/>
          </a:xfrm>
        </p:spPr>
        <p:txBody>
          <a:bodyPr>
            <a:noAutofit/>
          </a:bodyPr>
          <a:lstStyle/>
          <a:p>
            <a:pPr marL="0" indent="0">
              <a:lnSpc>
                <a:spcPct val="110000"/>
              </a:lnSpc>
              <a:spcBef>
                <a:spcPts val="1200"/>
              </a:spcBef>
              <a:spcAft>
                <a:spcPts val="1200"/>
              </a:spcAft>
              <a:buNone/>
            </a:pPr>
            <a:r>
              <a:rPr lang="en-GB" sz="1400"/>
              <a:t>Module 1 focuses on building a strong foundation of self‑awareness as the starting point for effective leadership.</a:t>
            </a:r>
          </a:p>
          <a:p>
            <a:pPr marL="0" indent="0">
              <a:lnSpc>
                <a:spcPct val="110000"/>
              </a:lnSpc>
              <a:spcBef>
                <a:spcPts val="1200"/>
              </a:spcBef>
              <a:spcAft>
                <a:spcPts val="1200"/>
              </a:spcAft>
              <a:buNone/>
            </a:pPr>
            <a:r>
              <a:rPr lang="en-GB" sz="1400"/>
              <a:t>Participants will explore who they are as leaders, what motivates them, and how their values, identity and lived experience shape their leadership behaviour and impact on others</a:t>
            </a:r>
          </a:p>
          <a:p>
            <a:pPr marL="0" indent="0">
              <a:lnSpc>
                <a:spcPct val="110000"/>
              </a:lnSpc>
              <a:spcBef>
                <a:spcPts val="1200"/>
              </a:spcBef>
              <a:spcAft>
                <a:spcPts val="1200"/>
              </a:spcAft>
              <a:buNone/>
            </a:pPr>
            <a:r>
              <a:rPr lang="en-GB" sz="1400"/>
              <a:t>The module invites you to reflect on your personal leadership journey so far, increasing awareness of strengths, motivators, conflict responses and potential self‑sabotaging patterns. You will consider how emotional intelligence, presence and personal impact influence relationships, decision‑making and team climate from day one.</a:t>
            </a:r>
          </a:p>
          <a:p>
            <a:pPr marL="0" indent="0">
              <a:lnSpc>
                <a:spcPct val="110000"/>
              </a:lnSpc>
              <a:spcBef>
                <a:spcPts val="1200"/>
              </a:spcBef>
              <a:spcAft>
                <a:spcPts val="1200"/>
              </a:spcAft>
              <a:buNone/>
            </a:pPr>
            <a:r>
              <a:rPr lang="en-GB" sz="1400"/>
              <a:t>We will explore what is important in leadership and how to apply different ways of leading to different situations, with a focus on creating psychological safety through how you show up, listen and engage. </a:t>
            </a:r>
          </a:p>
          <a:p>
            <a:pPr marL="0" indent="0">
              <a:lnSpc>
                <a:spcPct val="110000"/>
              </a:lnSpc>
              <a:spcBef>
                <a:spcPts val="1200"/>
              </a:spcBef>
              <a:spcAft>
                <a:spcPts val="1200"/>
              </a:spcAft>
              <a:buNone/>
            </a:pPr>
            <a:r>
              <a:rPr lang="en-GB" sz="1400"/>
              <a:t>You will deepen your understanding of self and others, and you will finalise and commit to your leadership goals as an authentic leader. </a:t>
            </a:r>
          </a:p>
        </p:txBody>
      </p:sp>
      <p:sp>
        <p:nvSpPr>
          <p:cNvPr id="5" name="Content Placeholder 1">
            <a:extLst>
              <a:ext uri="{FF2B5EF4-FFF2-40B4-BE49-F238E27FC236}">
                <a16:creationId xmlns:a16="http://schemas.microsoft.com/office/drawing/2014/main" id="{EC060778-7827-BC54-8C82-6B03E8537D75}"/>
              </a:ext>
            </a:extLst>
          </p:cNvPr>
          <p:cNvSpPr txBox="1">
            <a:spLocks/>
          </p:cNvSpPr>
          <p:nvPr/>
        </p:nvSpPr>
        <p:spPr>
          <a:xfrm>
            <a:off x="7136550" y="1460667"/>
            <a:ext cx="4729275" cy="4733177"/>
          </a:xfrm>
          <a:prstGeom prst="rect">
            <a:avLst/>
          </a:prstGeom>
        </p:spPr>
        <p:txBody>
          <a:bodyPr>
            <a:noAutofit/>
          </a:bodyPr>
          <a:lstStyle>
            <a:lvl1pPr marL="228600" indent="-228600" algn="l" defTabSz="457200" rtl="0" eaLnBrk="1" latinLnBrk="0" hangingPunct="1">
              <a:spcBef>
                <a:spcPct val="20000"/>
              </a:spcBef>
              <a:buFont typeface="Arial" panose="020B0604020202020204" pitchFamily="34" charset="0"/>
              <a:buChar char="•"/>
              <a:defRPr sz="2000" kern="1200">
                <a:solidFill>
                  <a:schemeClr val="tx1"/>
                </a:solidFill>
                <a:latin typeface="Aptos" panose="020B0004020202020204" pitchFamily="34" charset="0"/>
                <a:ea typeface="Source Sans Pro" panose="020B0503030403020204" pitchFamily="34" charset="0"/>
                <a:cs typeface="+mn-cs"/>
              </a:defRPr>
            </a:lvl1pPr>
            <a:lvl2pPr marL="685800" indent="-228600" algn="l" defTabSz="457200" rtl="0" eaLnBrk="1" latinLnBrk="0" hangingPunct="1">
              <a:spcBef>
                <a:spcPct val="20000"/>
              </a:spcBef>
              <a:buFont typeface="Courier New" panose="02070309020205020404" pitchFamily="49" charset="0"/>
              <a:buChar char="o"/>
              <a:defRPr sz="1800" kern="1200">
                <a:solidFill>
                  <a:schemeClr val="tx1"/>
                </a:solidFill>
                <a:latin typeface="Aptos" panose="020B0004020202020204" pitchFamily="34" charset="0"/>
                <a:ea typeface="Source Sans Pro" panose="020B0503030403020204" pitchFamily="34" charset="0"/>
                <a:cs typeface="+mn-cs"/>
              </a:defRPr>
            </a:lvl2pPr>
            <a:lvl3pPr marL="1143000" indent="-228600" algn="l" defTabSz="457200" rtl="0" eaLnBrk="1" latinLnBrk="0" hangingPunct="1">
              <a:spcBef>
                <a:spcPct val="20000"/>
              </a:spcBef>
              <a:buFont typeface="Arial" panose="020B0604020202020204" pitchFamily="34" charset="0"/>
              <a:buChar char="•"/>
              <a:defRPr sz="1600" kern="1200">
                <a:solidFill>
                  <a:schemeClr val="tx1"/>
                </a:solidFill>
                <a:latin typeface="Aptos" panose="020B0004020202020204" pitchFamily="34" charset="0"/>
                <a:ea typeface="Source Sans Pro" panose="020B0503030403020204" pitchFamily="34" charset="0"/>
                <a:cs typeface="+mn-cs"/>
              </a:defRPr>
            </a:lvl3pPr>
            <a:lvl4pPr marL="1600200" indent="-228600" algn="l" defTabSz="457200" rtl="0" eaLnBrk="1" latinLnBrk="0" hangingPunct="1">
              <a:spcBef>
                <a:spcPct val="20000"/>
              </a:spcBef>
              <a:buFont typeface="Arial" panose="020B0604020202020204" pitchFamily="34" charset="0"/>
              <a:buChar char="•"/>
              <a:defRPr sz="1400" kern="1200">
                <a:solidFill>
                  <a:schemeClr val="tx1"/>
                </a:solidFill>
                <a:latin typeface="Aptos" panose="020B0004020202020204" pitchFamily="34" charset="0"/>
                <a:ea typeface="Source Sans Pro" panose="020B0503030403020204" pitchFamily="34" charset="0"/>
                <a:cs typeface="+mn-cs"/>
              </a:defRPr>
            </a:lvl4pPr>
            <a:lvl5pPr marL="2057400" indent="-228600" algn="l" defTabSz="457200" rtl="0" eaLnBrk="1" latinLnBrk="0" hangingPunct="1">
              <a:spcBef>
                <a:spcPct val="20000"/>
              </a:spcBef>
              <a:buFont typeface="Arial" panose="020B0604020202020204" pitchFamily="34" charset="0"/>
              <a:buChar char="•"/>
              <a:defRPr sz="1400" kern="1200">
                <a:solidFill>
                  <a:schemeClr val="tx1"/>
                </a:solidFill>
                <a:latin typeface="Aptos" panose="020B0004020202020204" pitchFamily="34" charset="0"/>
                <a:ea typeface="Source Sans Pro" panose="020B0503030403020204" pitchFamily="34"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1200"/>
              </a:spcBef>
              <a:spcAft>
                <a:spcPts val="600"/>
              </a:spcAft>
              <a:buClrTx/>
              <a:buSzTx/>
              <a:buFont typeface="Arial" panose="020B0604020202020204" pitchFamily="34" charset="0"/>
              <a:buNone/>
              <a:tabLst/>
              <a:defRPr/>
            </a:pPr>
            <a:r>
              <a:rPr kumimoji="0" lang="en-GB" sz="1400" b="0" i="0" u="none" strike="noStrike" kern="1200" cap="none" spc="0" normalizeH="0" baseline="0" noProof="0">
                <a:ln>
                  <a:noFill/>
                </a:ln>
                <a:solidFill>
                  <a:prstClr val="black"/>
                </a:solidFill>
                <a:effectLst/>
                <a:uLnTx/>
                <a:uFillTx/>
                <a:latin typeface="Aptos" panose="020B0004020202020204" pitchFamily="34" charset="0"/>
                <a:ea typeface="Source Sans Pro" panose="020B0503030403020204" pitchFamily="34" charset="0"/>
                <a:cs typeface="+mn-cs"/>
              </a:rPr>
              <a:t>By the end of this module, you will:</a:t>
            </a:r>
          </a:p>
          <a:p>
            <a:pPr marL="228600" marR="0" lvl="0" indent="-228600" algn="l" defTabSz="457200" rtl="0" eaLnBrk="1" fontAlgn="auto" latinLnBrk="0" hangingPunct="1">
              <a:lnSpc>
                <a:spcPct val="100000"/>
              </a:lnSpc>
              <a:spcBef>
                <a:spcPts val="1200"/>
              </a:spcBef>
              <a:spcAft>
                <a:spcPts val="600"/>
              </a:spcAft>
              <a:buClrTx/>
              <a:buSzTx/>
              <a:buFont typeface="Wingdings" panose="05000000000000000000" pitchFamily="2" charset="2"/>
              <a:buChar char="ü"/>
              <a:tabLst/>
              <a:defRPr/>
            </a:pPr>
            <a:r>
              <a:rPr kumimoji="0" lang="en-GB" sz="1400" b="0" i="0" u="none" strike="noStrike" kern="1200" cap="none" spc="0" normalizeH="0" baseline="0" noProof="0">
                <a:ln>
                  <a:noFill/>
                </a:ln>
                <a:solidFill>
                  <a:prstClr val="black"/>
                </a:solidFill>
                <a:effectLst/>
                <a:uLnTx/>
                <a:uFillTx/>
                <a:latin typeface="Aptos" panose="020B0004020202020204" pitchFamily="34" charset="0"/>
                <a:ea typeface="Source Sans Pro" panose="020B0503030403020204" pitchFamily="34" charset="0"/>
                <a:cs typeface="+mn-cs"/>
              </a:rPr>
              <a:t>Gain more self-awareness around your own values and leadership style, so you can grow as a leader </a:t>
            </a:r>
          </a:p>
          <a:p>
            <a:pPr marL="228600" marR="0" lvl="0" indent="-228600" algn="l" defTabSz="457200" rtl="0" eaLnBrk="1" fontAlgn="auto" latinLnBrk="0" hangingPunct="1">
              <a:lnSpc>
                <a:spcPct val="100000"/>
              </a:lnSpc>
              <a:spcBef>
                <a:spcPts val="1200"/>
              </a:spcBef>
              <a:spcAft>
                <a:spcPts val="600"/>
              </a:spcAft>
              <a:buClrTx/>
              <a:buSzTx/>
              <a:buFont typeface="Wingdings" panose="05000000000000000000" pitchFamily="2" charset="2"/>
              <a:buChar char="ü"/>
              <a:tabLst/>
              <a:defRPr/>
            </a:pPr>
            <a:r>
              <a:rPr kumimoji="0" lang="en-GB" sz="1400" b="0" i="0" u="none" strike="noStrike" kern="1200" cap="none" spc="0" normalizeH="0" baseline="0" noProof="0">
                <a:ln>
                  <a:noFill/>
                </a:ln>
                <a:solidFill>
                  <a:prstClr val="black"/>
                </a:solidFill>
                <a:effectLst/>
                <a:uLnTx/>
                <a:uFillTx/>
                <a:latin typeface="Aptos" panose="020B0004020202020204" pitchFamily="34" charset="0"/>
                <a:ea typeface="Source Sans Pro" panose="020B0503030403020204" pitchFamily="34" charset="0"/>
                <a:cs typeface="+mn-cs"/>
              </a:rPr>
              <a:t>Know what has shaped your leadership journey so far, both professionally and personally</a:t>
            </a:r>
          </a:p>
          <a:p>
            <a:pPr marL="228600" marR="0" lvl="0" indent="-228600" algn="l" defTabSz="457200" rtl="0" eaLnBrk="1" fontAlgn="auto" latinLnBrk="0" hangingPunct="1">
              <a:lnSpc>
                <a:spcPct val="100000"/>
              </a:lnSpc>
              <a:spcBef>
                <a:spcPts val="1200"/>
              </a:spcBef>
              <a:spcAft>
                <a:spcPts val="600"/>
              </a:spcAft>
              <a:buClrTx/>
              <a:buSzTx/>
              <a:buFont typeface="Wingdings" panose="05000000000000000000" pitchFamily="2" charset="2"/>
              <a:buChar char="ü"/>
              <a:tabLst/>
              <a:defRPr/>
            </a:pPr>
            <a:r>
              <a:rPr kumimoji="0" lang="en-GB" sz="1400" b="0" i="0" u="none" strike="noStrike" kern="1200" cap="none" spc="0" normalizeH="0" baseline="0" noProof="0">
                <a:ln>
                  <a:noFill/>
                </a:ln>
                <a:solidFill>
                  <a:prstClr val="black"/>
                </a:solidFill>
                <a:effectLst/>
                <a:uLnTx/>
                <a:uFillTx/>
                <a:latin typeface="Aptos" panose="020B0004020202020204" pitchFamily="34" charset="0"/>
                <a:ea typeface="Source Sans Pro" panose="020B0503030403020204" pitchFamily="34" charset="0"/>
                <a:cs typeface="+mn-cs"/>
              </a:rPr>
              <a:t>Understand different leadership styles and their impact on people and teams </a:t>
            </a:r>
          </a:p>
          <a:p>
            <a:pPr marL="228600" marR="0" lvl="0" indent="-228600" algn="l" defTabSz="457200" rtl="0" eaLnBrk="1" fontAlgn="auto" latinLnBrk="0" hangingPunct="1">
              <a:lnSpc>
                <a:spcPct val="100000"/>
              </a:lnSpc>
              <a:spcBef>
                <a:spcPts val="1200"/>
              </a:spcBef>
              <a:spcAft>
                <a:spcPts val="600"/>
              </a:spcAft>
              <a:buClrTx/>
              <a:buSzTx/>
              <a:buFont typeface="Wingdings" panose="05000000000000000000" pitchFamily="2" charset="2"/>
              <a:buChar char="ü"/>
              <a:tabLst/>
              <a:defRPr/>
            </a:pPr>
            <a:r>
              <a:rPr kumimoji="0" lang="en-GB" sz="1400" b="0" i="0" u="none" strike="noStrike" kern="1200" cap="none" spc="0" normalizeH="0" baseline="0" noProof="0">
                <a:ln>
                  <a:noFill/>
                </a:ln>
                <a:solidFill>
                  <a:prstClr val="black"/>
                </a:solidFill>
                <a:effectLst/>
                <a:uLnTx/>
                <a:uFillTx/>
                <a:latin typeface="Aptos" panose="020B0004020202020204" pitchFamily="34" charset="0"/>
                <a:ea typeface="Source Sans Pro" panose="020B0503030403020204" pitchFamily="34" charset="0"/>
                <a:cs typeface="+mn-cs"/>
              </a:rPr>
              <a:t>Learn how to create the best environment for you and others to thrive in</a:t>
            </a:r>
          </a:p>
          <a:p>
            <a:pPr marL="228600" marR="0" lvl="0" indent="-228600" algn="l" defTabSz="457200" rtl="0" eaLnBrk="1" fontAlgn="auto" latinLnBrk="0" hangingPunct="1">
              <a:lnSpc>
                <a:spcPct val="100000"/>
              </a:lnSpc>
              <a:spcBef>
                <a:spcPts val="1200"/>
              </a:spcBef>
              <a:spcAft>
                <a:spcPts val="600"/>
              </a:spcAft>
              <a:buClrTx/>
              <a:buSzTx/>
              <a:buFont typeface="Wingdings" panose="05000000000000000000" pitchFamily="2" charset="2"/>
              <a:buChar char="ü"/>
              <a:tabLst/>
              <a:defRPr/>
            </a:pPr>
            <a:r>
              <a:rPr kumimoji="0" lang="en-GB" sz="1400" b="0" i="0" u="none" strike="noStrike" kern="1200" cap="none" spc="0" normalizeH="0" baseline="0" noProof="0">
                <a:ln>
                  <a:noFill/>
                </a:ln>
                <a:solidFill>
                  <a:prstClr val="black"/>
                </a:solidFill>
                <a:effectLst/>
                <a:uLnTx/>
                <a:uFillTx/>
                <a:latin typeface="Aptos" panose="020B0004020202020204" pitchFamily="34" charset="0"/>
                <a:ea typeface="Source Sans Pro" panose="020B0503030403020204" pitchFamily="34" charset="0"/>
                <a:cs typeface="+mn-cs"/>
              </a:rPr>
              <a:t>Know how you need to manage your own health and wellbeing to be the best leader you can be </a:t>
            </a:r>
          </a:p>
          <a:p>
            <a:pPr marL="228600" marR="0" lvl="0" indent="-228600" algn="l" defTabSz="457200" rtl="0" eaLnBrk="1" fontAlgn="auto" latinLnBrk="0" hangingPunct="1">
              <a:lnSpc>
                <a:spcPct val="100000"/>
              </a:lnSpc>
              <a:spcBef>
                <a:spcPts val="1200"/>
              </a:spcBef>
              <a:spcAft>
                <a:spcPts val="600"/>
              </a:spcAft>
              <a:buClrTx/>
              <a:buSzTx/>
              <a:buFont typeface="Wingdings" panose="05000000000000000000" pitchFamily="2" charset="2"/>
              <a:buChar char="ü"/>
              <a:tabLst/>
              <a:defRPr/>
            </a:pPr>
            <a:r>
              <a:rPr kumimoji="0" lang="en-GB" sz="1400" b="0" i="0" u="none" strike="noStrike" kern="1200" cap="none" spc="0" normalizeH="0" baseline="0" noProof="0">
                <a:ln>
                  <a:noFill/>
                </a:ln>
                <a:solidFill>
                  <a:prstClr val="black"/>
                </a:solidFill>
                <a:effectLst/>
                <a:uLnTx/>
                <a:uFillTx/>
                <a:latin typeface="Aptos" panose="020B0004020202020204" pitchFamily="34" charset="0"/>
                <a:ea typeface="Source Sans Pro" panose="020B0503030403020204" pitchFamily="34" charset="0"/>
                <a:cs typeface="+mn-cs"/>
              </a:rPr>
              <a:t>Share your journey and commit to your leadership goal(s), making the first steps </a:t>
            </a:r>
          </a:p>
          <a:p>
            <a:pPr marL="228600" marR="0" lvl="0" indent="-228600" algn="l" defTabSz="457200" rtl="0" eaLnBrk="1" fontAlgn="auto" latinLnBrk="0" hangingPunct="1">
              <a:lnSpc>
                <a:spcPct val="100000"/>
              </a:lnSpc>
              <a:spcBef>
                <a:spcPts val="1200"/>
              </a:spcBef>
              <a:spcAft>
                <a:spcPts val="600"/>
              </a:spcAft>
              <a:buClrTx/>
              <a:buSzTx/>
              <a:buFont typeface="Wingdings" panose="05000000000000000000" pitchFamily="2" charset="2"/>
              <a:buChar char="ü"/>
              <a:tabLst/>
              <a:defRPr/>
            </a:pPr>
            <a:r>
              <a:rPr kumimoji="0" lang="en-GB" sz="1400" b="0" i="0" u="none" strike="noStrike" kern="1200" cap="none" spc="0" normalizeH="0" baseline="0" noProof="0">
                <a:ln>
                  <a:noFill/>
                </a:ln>
                <a:solidFill>
                  <a:prstClr val="black"/>
                </a:solidFill>
                <a:effectLst/>
                <a:uLnTx/>
                <a:uFillTx/>
                <a:latin typeface="Aptos" panose="020B0004020202020204" pitchFamily="34" charset="0"/>
                <a:ea typeface="Source Sans Pro" panose="020B0503030403020204" pitchFamily="34" charset="0"/>
                <a:cs typeface="+mn-cs"/>
              </a:rPr>
              <a:t>Learn from peers to have a greater insight into self, others, value differences and considering impacts </a:t>
            </a:r>
          </a:p>
          <a:p>
            <a:pPr marL="228600" marR="0" lvl="0" indent="-228600" algn="l" defTabSz="457200" rtl="0" eaLnBrk="1" fontAlgn="auto" latinLnBrk="0" hangingPunct="1">
              <a:lnSpc>
                <a:spcPct val="100000"/>
              </a:lnSpc>
              <a:spcBef>
                <a:spcPts val="1200"/>
              </a:spcBef>
              <a:spcAft>
                <a:spcPts val="600"/>
              </a:spcAft>
              <a:buClrTx/>
              <a:buSzTx/>
              <a:buFont typeface="Wingdings" panose="05000000000000000000" pitchFamily="2" charset="2"/>
              <a:buChar char="ü"/>
              <a:tabLst/>
              <a:defRPr/>
            </a:pPr>
            <a:endParaRPr kumimoji="0" lang="en-GB" sz="1400" b="0" i="0" u="none" strike="noStrike" kern="1200" cap="none" spc="0" normalizeH="0" baseline="0" noProof="0">
              <a:ln>
                <a:noFill/>
              </a:ln>
              <a:solidFill>
                <a:prstClr val="black"/>
              </a:solidFill>
              <a:effectLst/>
              <a:uLnTx/>
              <a:uFillTx/>
              <a:latin typeface="Aptos" panose="020B0004020202020204" pitchFamily="34" charset="0"/>
              <a:ea typeface="Source Sans Pro" panose="020B0503030403020204" pitchFamily="34" charset="0"/>
              <a:cs typeface="+mn-cs"/>
            </a:endParaRPr>
          </a:p>
        </p:txBody>
      </p:sp>
    </p:spTree>
    <p:extLst>
      <p:ext uri="{BB962C8B-B14F-4D97-AF65-F5344CB8AC3E}">
        <p14:creationId xmlns:p14="http://schemas.microsoft.com/office/powerpoint/2010/main" val="27072234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BFF12D-EB54-D6D2-0F15-461839DB957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26B9C07-3769-233C-03D1-C841CD5BA786}"/>
              </a:ext>
            </a:extLst>
          </p:cNvPr>
          <p:cNvSpPr>
            <a:spLocks noGrp="1"/>
          </p:cNvSpPr>
          <p:nvPr>
            <p:ph type="title"/>
          </p:nvPr>
        </p:nvSpPr>
        <p:spPr/>
        <p:txBody>
          <a:bodyPr>
            <a:normAutofit/>
          </a:bodyPr>
          <a:lstStyle/>
          <a:p>
            <a:r>
              <a:rPr lang="en-GB" sz="4400">
                <a:solidFill>
                  <a:srgbClr val="084846"/>
                </a:solidFill>
              </a:rPr>
              <a:t>Day 1: Agenda </a:t>
            </a:r>
          </a:p>
        </p:txBody>
      </p:sp>
      <p:graphicFrame>
        <p:nvGraphicFramePr>
          <p:cNvPr id="10" name="Table 9">
            <a:extLst>
              <a:ext uri="{FF2B5EF4-FFF2-40B4-BE49-F238E27FC236}">
                <a16:creationId xmlns:a16="http://schemas.microsoft.com/office/drawing/2014/main" id="{65CF8392-7E9D-AD4B-5360-3B3893BC9A8E}"/>
              </a:ext>
            </a:extLst>
          </p:cNvPr>
          <p:cNvGraphicFramePr>
            <a:graphicFrameLocks noGrp="1"/>
          </p:cNvGraphicFramePr>
          <p:nvPr/>
        </p:nvGraphicFramePr>
        <p:xfrm>
          <a:off x="326176" y="1361693"/>
          <a:ext cx="11294325" cy="4762884"/>
        </p:xfrm>
        <a:graphic>
          <a:graphicData uri="http://schemas.openxmlformats.org/drawingml/2006/table">
            <a:tbl>
              <a:tblPr firstRow="1" bandRow="1">
                <a:tableStyleId>{5940675A-B579-460E-94D1-54222C63F5DA}</a:tableStyleId>
              </a:tblPr>
              <a:tblGrid>
                <a:gridCol w="3131399">
                  <a:extLst>
                    <a:ext uri="{9D8B030D-6E8A-4147-A177-3AD203B41FA5}">
                      <a16:colId xmlns:a16="http://schemas.microsoft.com/office/drawing/2014/main" val="1981194021"/>
                    </a:ext>
                  </a:extLst>
                </a:gridCol>
                <a:gridCol w="1066800">
                  <a:extLst>
                    <a:ext uri="{9D8B030D-6E8A-4147-A177-3AD203B41FA5}">
                      <a16:colId xmlns:a16="http://schemas.microsoft.com/office/drawing/2014/main" val="312567472"/>
                    </a:ext>
                  </a:extLst>
                </a:gridCol>
                <a:gridCol w="7096126">
                  <a:extLst>
                    <a:ext uri="{9D8B030D-6E8A-4147-A177-3AD203B41FA5}">
                      <a16:colId xmlns:a16="http://schemas.microsoft.com/office/drawing/2014/main" val="1488432791"/>
                    </a:ext>
                  </a:extLst>
                </a:gridCol>
              </a:tblGrid>
              <a:tr h="340206">
                <a:tc>
                  <a:txBody>
                    <a:bodyPr/>
                    <a:lstStyle/>
                    <a:p>
                      <a:pPr>
                        <a:spcBef>
                          <a:spcPts val="600"/>
                        </a:spcBef>
                        <a:spcAft>
                          <a:spcPts val="600"/>
                        </a:spcAft>
                      </a:pPr>
                      <a:r>
                        <a:rPr lang="en-GB" sz="1400" b="1">
                          <a:solidFill>
                            <a:schemeClr val="bg1"/>
                          </a:solidFill>
                          <a:latin typeface="Aptos" panose="020B0004020202020204" pitchFamily="34" charset="0"/>
                        </a:rPr>
                        <a:t>Topic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2FAB"/>
                    </a:solidFill>
                  </a:tcPr>
                </a:tc>
                <a:tc gridSpan="2">
                  <a:txBody>
                    <a:bodyPr/>
                    <a:lstStyle/>
                    <a:p>
                      <a:pPr>
                        <a:spcBef>
                          <a:spcPts val="600"/>
                        </a:spcBef>
                        <a:spcAft>
                          <a:spcPts val="600"/>
                        </a:spcAft>
                      </a:pPr>
                      <a:r>
                        <a:rPr lang="en-GB" sz="1400" b="1">
                          <a:solidFill>
                            <a:schemeClr val="bg1"/>
                          </a:solidFill>
                          <a:latin typeface="Aptos" panose="020B0004020202020204" pitchFamily="34" charset="0"/>
                        </a:rPr>
                        <a:t>Agenda Items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2FAB"/>
                    </a:solidFill>
                  </a:tcPr>
                </a:tc>
                <a:tc hMerge="1">
                  <a:txBody>
                    <a:bodyPr/>
                    <a:lstStyle/>
                    <a:p>
                      <a:endParaRPr lang="en-GB">
                        <a:latin typeface="Aptos" panose="020B0004020202020204" pitchFamily="34" charset="0"/>
                      </a:endParaRPr>
                    </a:p>
                  </a:txBody>
                  <a:tcPr>
                    <a:solidFill>
                      <a:srgbClr val="FF81CC"/>
                    </a:solidFill>
                  </a:tcPr>
                </a:tc>
                <a:extLst>
                  <a:ext uri="{0D108BD9-81ED-4DB2-BD59-A6C34878D82A}">
                    <a16:rowId xmlns:a16="http://schemas.microsoft.com/office/drawing/2014/main" val="1466867371"/>
                  </a:ext>
                </a:extLst>
              </a:tr>
              <a:tr h="340206">
                <a:tc>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r>
                        <a:rPr lang="en-GB" sz="1200" b="1">
                          <a:solidFill>
                            <a:schemeClr val="bg1"/>
                          </a:solidFill>
                          <a:latin typeface="Aptos" panose="020B0004020202020204" pitchFamily="34" charset="0"/>
                        </a:rPr>
                        <a:t>Start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D7371"/>
                    </a:solidFill>
                  </a:tcPr>
                </a:tc>
                <a:tc>
                  <a:txBody>
                    <a:bodyPr/>
                    <a:lstStyle/>
                    <a:p>
                      <a:pPr>
                        <a:spcBef>
                          <a:spcPts val="600"/>
                        </a:spcBef>
                        <a:spcAft>
                          <a:spcPts val="600"/>
                        </a:spcAft>
                      </a:pPr>
                      <a:r>
                        <a:rPr lang="en-GB" sz="1200" b="1">
                          <a:solidFill>
                            <a:schemeClr val="bg1"/>
                          </a:solidFill>
                          <a:latin typeface="Aptos" panose="020B0004020202020204" pitchFamily="34" charset="0"/>
                        </a:rPr>
                        <a:t>09:30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D7371"/>
                    </a:solidFill>
                  </a:tcPr>
                </a:tc>
                <a:tc>
                  <a:txBody>
                    <a:bodyPr/>
                    <a:lstStyle/>
                    <a:p>
                      <a:pPr>
                        <a:spcBef>
                          <a:spcPts val="600"/>
                        </a:spcBef>
                        <a:spcAft>
                          <a:spcPts val="600"/>
                        </a:spcAft>
                      </a:pPr>
                      <a:r>
                        <a:rPr lang="en-GB" sz="1200" b="0">
                          <a:solidFill>
                            <a:schemeClr val="bg1"/>
                          </a:solidFill>
                          <a:latin typeface="Aptos" panose="020B0004020202020204" pitchFamily="34" charset="0"/>
                        </a:rPr>
                        <a:t>Welcome and start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D7371"/>
                    </a:solidFill>
                  </a:tcPr>
                </a:tc>
                <a:extLst>
                  <a:ext uri="{0D108BD9-81ED-4DB2-BD59-A6C34878D82A}">
                    <a16:rowId xmlns:a16="http://schemas.microsoft.com/office/drawing/2014/main" val="892435654"/>
                  </a:ext>
                </a:extLst>
              </a:tr>
              <a:tr h="340206">
                <a:tc rowSpan="2">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r>
                        <a:rPr lang="en-GB" sz="1200" b="1">
                          <a:latin typeface="Aptos" panose="020B0004020202020204" pitchFamily="34" charset="0"/>
                        </a:rPr>
                        <a:t>Welcome and Connecting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a:spcBef>
                          <a:spcPts val="600"/>
                        </a:spcBef>
                        <a:spcAft>
                          <a:spcPts val="600"/>
                        </a:spcAft>
                      </a:pPr>
                      <a:r>
                        <a:rPr lang="en-GB" sz="1200" b="1">
                          <a:latin typeface="Aptos" panose="020B0004020202020204" pitchFamily="34" charset="0"/>
                        </a:rPr>
                        <a:t>09:30 – 09:45</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a:spcBef>
                          <a:spcPts val="600"/>
                        </a:spcBef>
                        <a:spcAft>
                          <a:spcPts val="600"/>
                        </a:spcAft>
                      </a:pPr>
                      <a:r>
                        <a:rPr lang="en-GB" sz="1200" b="0">
                          <a:latin typeface="Aptos" panose="020B0004020202020204" pitchFamily="34" charset="0"/>
                        </a:rPr>
                        <a:t>Welcome and introduction to the day</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869725459"/>
                  </a:ext>
                </a:extLst>
              </a:tr>
              <a:tr h="340206">
                <a:tc vMerge="1">
                  <a:txBody>
                    <a:bodyPr/>
                    <a:lstStyle/>
                    <a:p>
                      <a:pPr>
                        <a:spcBef>
                          <a:spcPts val="600"/>
                        </a:spcBef>
                        <a:spcAft>
                          <a:spcPts val="600"/>
                        </a:spcAft>
                      </a:pPr>
                      <a:endParaRPr lang="en-GB" sz="1200" b="1">
                        <a:latin typeface="Aptos" panose="020B0004020202020204" pitchFamily="34" charset="0"/>
                      </a:endParaRP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a:spcBef>
                          <a:spcPts val="600"/>
                        </a:spcBef>
                        <a:spcAft>
                          <a:spcPts val="600"/>
                        </a:spcAft>
                      </a:pPr>
                      <a:r>
                        <a:rPr lang="en-GB" sz="1200" b="1">
                          <a:latin typeface="Aptos" panose="020B0004020202020204" pitchFamily="34" charset="0"/>
                        </a:rPr>
                        <a:t>09:45 – 10:15</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a:spcBef>
                          <a:spcPts val="600"/>
                        </a:spcBef>
                        <a:spcAft>
                          <a:spcPts val="600"/>
                        </a:spcAft>
                      </a:pPr>
                      <a:r>
                        <a:rPr lang="en-GB" sz="1200" b="0">
                          <a:latin typeface="Aptos" panose="020B0004020202020204" pitchFamily="34" charset="0"/>
                        </a:rPr>
                        <a:t>Connection together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525715554"/>
                  </a:ext>
                </a:extLst>
              </a:tr>
              <a:tr h="340206">
                <a:tc rowSpan="3">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r>
                        <a:rPr lang="en-GB" sz="1200" b="1">
                          <a:latin typeface="Aptos" panose="020B0004020202020204" pitchFamily="34" charset="0"/>
                        </a:rPr>
                        <a:t>Building a picture of who I am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tc>
                  <a:txBody>
                    <a:bodyPr/>
                    <a:lstStyle/>
                    <a:p>
                      <a:pPr>
                        <a:spcBef>
                          <a:spcPts val="600"/>
                        </a:spcBef>
                        <a:spcAft>
                          <a:spcPts val="600"/>
                        </a:spcAft>
                      </a:pPr>
                      <a:r>
                        <a:rPr lang="en-GB" sz="1200" b="1">
                          <a:latin typeface="Aptos" panose="020B0004020202020204" pitchFamily="34" charset="0"/>
                        </a:rPr>
                        <a:t>10:15 – 11:15</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tc>
                  <a:txBody>
                    <a:bodyPr/>
                    <a:lstStyle/>
                    <a:p>
                      <a:pPr lvl="0">
                        <a:spcBef>
                          <a:spcPts val="600"/>
                        </a:spcBef>
                        <a:spcAft>
                          <a:spcPts val="600"/>
                        </a:spcAft>
                      </a:pPr>
                      <a:r>
                        <a:rPr lang="en-GB" sz="1200" b="0">
                          <a:latin typeface="Aptos" panose="020B0004020202020204" pitchFamily="34" charset="0"/>
                        </a:rPr>
                        <a:t>Who am I at my best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98487598"/>
                  </a:ext>
                </a:extLst>
              </a:tr>
              <a:tr h="340206">
                <a:tc vMerge="1">
                  <a:txBody>
                    <a:bodyPr/>
                    <a:lstStyle/>
                    <a:p>
                      <a:pPr>
                        <a:spcBef>
                          <a:spcPts val="600"/>
                        </a:spcBef>
                        <a:spcAft>
                          <a:spcPts val="600"/>
                        </a:spcAft>
                      </a:pPr>
                      <a:endParaRPr lang="en-GB" sz="1200" b="1">
                        <a:latin typeface="Aptos" panose="020B0004020202020204" pitchFamily="34" charset="0"/>
                      </a:endParaRP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a:spcBef>
                          <a:spcPts val="600"/>
                        </a:spcBef>
                        <a:spcAft>
                          <a:spcPts val="600"/>
                        </a:spcAft>
                      </a:pPr>
                      <a:r>
                        <a:rPr lang="en-GB" sz="1200" b="1">
                          <a:latin typeface="Aptos" panose="020B0004020202020204" pitchFamily="34" charset="0"/>
                        </a:rPr>
                        <a:t>11:15 – 11:45</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tc>
                  <a:txBody>
                    <a:bodyPr/>
                    <a:lstStyle/>
                    <a:p>
                      <a:pPr lvl="0">
                        <a:spcBef>
                          <a:spcPts val="600"/>
                        </a:spcBef>
                        <a:spcAft>
                          <a:spcPts val="600"/>
                        </a:spcAft>
                      </a:pPr>
                      <a:r>
                        <a:rPr lang="en-GB" sz="1200" b="0">
                          <a:latin typeface="Aptos" panose="020B0004020202020204" pitchFamily="34" charset="0"/>
                        </a:rPr>
                        <a:t>What shapes me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17856759"/>
                  </a:ext>
                </a:extLst>
              </a:tr>
              <a:tr h="340206">
                <a:tc vMerge="1">
                  <a:txBody>
                    <a:bodyPr/>
                    <a:lstStyle/>
                    <a:p>
                      <a:pPr>
                        <a:spcBef>
                          <a:spcPts val="600"/>
                        </a:spcBef>
                        <a:spcAft>
                          <a:spcPts val="600"/>
                        </a:spcAft>
                      </a:pPr>
                      <a:endParaRPr lang="en-GB" sz="1200" b="1">
                        <a:latin typeface="Aptos" panose="020B0004020202020204" pitchFamily="34" charset="0"/>
                      </a:endParaRP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a:spcBef>
                          <a:spcPts val="600"/>
                        </a:spcBef>
                        <a:spcAft>
                          <a:spcPts val="600"/>
                        </a:spcAft>
                      </a:pPr>
                      <a:r>
                        <a:rPr lang="en-GB" sz="1200" b="1">
                          <a:latin typeface="Aptos" panose="020B0004020202020204" pitchFamily="34" charset="0"/>
                        </a:rPr>
                        <a:t>11:45 – 12:15</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tc>
                  <a:txBody>
                    <a:bodyPr/>
                    <a:lstStyle/>
                    <a:p>
                      <a:pPr lvl="0">
                        <a:spcBef>
                          <a:spcPts val="600"/>
                        </a:spcBef>
                        <a:spcAft>
                          <a:spcPts val="600"/>
                        </a:spcAft>
                      </a:pPr>
                      <a:r>
                        <a:rPr lang="en-GB" sz="1200" b="0">
                          <a:latin typeface="Aptos" panose="020B0004020202020204" pitchFamily="34" charset="0"/>
                        </a:rPr>
                        <a:t>What do I want to be known for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742301300"/>
                  </a:ext>
                </a:extLst>
              </a:tr>
              <a:tr h="340206">
                <a:tc>
                  <a:txBody>
                    <a:bodyPr/>
                    <a:lstStyle/>
                    <a:p>
                      <a:pPr>
                        <a:spcBef>
                          <a:spcPts val="600"/>
                        </a:spcBef>
                        <a:spcAft>
                          <a:spcPts val="600"/>
                        </a:spcAft>
                      </a:pPr>
                      <a:r>
                        <a:rPr lang="en-GB" sz="1200" b="1">
                          <a:solidFill>
                            <a:schemeClr val="bg1"/>
                          </a:solidFill>
                          <a:latin typeface="Aptos" panose="020B0004020202020204" pitchFamily="34" charset="0"/>
                        </a:rPr>
                        <a:t>Lunch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D7371"/>
                    </a:solidFill>
                  </a:tcPr>
                </a:tc>
                <a:tc>
                  <a:txBody>
                    <a:bodyPr/>
                    <a:lstStyle/>
                    <a:p>
                      <a:pPr>
                        <a:spcBef>
                          <a:spcPts val="600"/>
                        </a:spcBef>
                        <a:spcAft>
                          <a:spcPts val="600"/>
                        </a:spcAft>
                      </a:pPr>
                      <a:r>
                        <a:rPr lang="en-GB" sz="1200" b="1">
                          <a:solidFill>
                            <a:schemeClr val="bg1"/>
                          </a:solidFill>
                          <a:latin typeface="Aptos" panose="020B0004020202020204" pitchFamily="34" charset="0"/>
                        </a:rPr>
                        <a:t>12:15 – 13:00</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D7371"/>
                    </a:solidFill>
                  </a:tcPr>
                </a:tc>
                <a:tc>
                  <a:txBody>
                    <a:bodyPr/>
                    <a:lstStyle/>
                    <a:p>
                      <a:pPr>
                        <a:spcBef>
                          <a:spcPts val="600"/>
                        </a:spcBef>
                        <a:spcAft>
                          <a:spcPts val="600"/>
                        </a:spcAft>
                      </a:pPr>
                      <a:r>
                        <a:rPr lang="en-GB" sz="1200" b="0">
                          <a:solidFill>
                            <a:schemeClr val="bg1"/>
                          </a:solidFill>
                          <a:latin typeface="Aptos" panose="020B0004020202020204" pitchFamily="34" charset="0"/>
                        </a:rPr>
                        <a:t>Lunch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D7371"/>
                    </a:solidFill>
                  </a:tcPr>
                </a:tc>
                <a:extLst>
                  <a:ext uri="{0D108BD9-81ED-4DB2-BD59-A6C34878D82A}">
                    <a16:rowId xmlns:a16="http://schemas.microsoft.com/office/drawing/2014/main" val="4015379487"/>
                  </a:ext>
                </a:extLst>
              </a:tr>
              <a:tr h="340206">
                <a:tc rowSpan="2">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r>
                        <a:rPr lang="en-GB" sz="1200" b="1">
                          <a:latin typeface="Aptos" panose="020B0004020202020204" pitchFamily="34" charset="0"/>
                        </a:rPr>
                        <a:t>What leadership style do I want to be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a:spcBef>
                          <a:spcPts val="600"/>
                        </a:spcBef>
                        <a:spcAft>
                          <a:spcPts val="600"/>
                        </a:spcAft>
                      </a:pPr>
                      <a:r>
                        <a:rPr lang="en-GB" sz="1200" b="1">
                          <a:latin typeface="Aptos" panose="020B0004020202020204" pitchFamily="34" charset="0"/>
                        </a:rPr>
                        <a:t>13:00 – 13:30</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lvl="0">
                        <a:spcBef>
                          <a:spcPts val="600"/>
                        </a:spcBef>
                        <a:spcAft>
                          <a:spcPts val="600"/>
                        </a:spcAft>
                      </a:pPr>
                      <a:r>
                        <a:rPr lang="en-GB" sz="1200" b="0">
                          <a:latin typeface="Aptos" panose="020B0004020202020204" pitchFamily="34" charset="0"/>
                        </a:rPr>
                        <a:t>What is important in leadership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4213908300"/>
                  </a:ext>
                </a:extLst>
              </a:tr>
              <a:tr h="340206">
                <a:tc vMerge="1">
                  <a:txBody>
                    <a:bodyPr/>
                    <a:lstStyle/>
                    <a:p>
                      <a:pPr>
                        <a:spcBef>
                          <a:spcPts val="600"/>
                        </a:spcBef>
                        <a:spcAft>
                          <a:spcPts val="600"/>
                        </a:spcAft>
                      </a:pPr>
                      <a:endParaRPr lang="en-GB" sz="1200" b="1">
                        <a:latin typeface="Aptos" panose="020B0004020202020204" pitchFamily="34" charset="0"/>
                      </a:endParaRP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a:spcBef>
                          <a:spcPts val="600"/>
                        </a:spcBef>
                        <a:spcAft>
                          <a:spcPts val="600"/>
                        </a:spcAft>
                      </a:pPr>
                      <a:r>
                        <a:rPr lang="en-GB" sz="1200" b="1">
                          <a:latin typeface="Aptos" panose="020B0004020202020204" pitchFamily="34" charset="0"/>
                        </a:rPr>
                        <a:t>13:30 – 14:00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lvl="0">
                        <a:spcBef>
                          <a:spcPts val="600"/>
                        </a:spcBef>
                        <a:spcAft>
                          <a:spcPts val="600"/>
                        </a:spcAft>
                      </a:pPr>
                      <a:r>
                        <a:rPr lang="en-GB" sz="1200" b="0">
                          <a:latin typeface="Aptos" panose="020B0004020202020204" pitchFamily="34" charset="0"/>
                        </a:rPr>
                        <a:t>What are the different ways of leading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4079213251"/>
                  </a:ext>
                </a:extLst>
              </a:tr>
              <a:tr h="340206">
                <a:tc>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r>
                        <a:rPr lang="en-GB" sz="1200" b="1">
                          <a:latin typeface="Aptos" panose="020B0004020202020204" pitchFamily="34" charset="0"/>
                        </a:rPr>
                        <a:t>How can I be an authentic leader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tc>
                  <a:txBody>
                    <a:bodyPr/>
                    <a:lstStyle/>
                    <a:p>
                      <a:pPr>
                        <a:spcBef>
                          <a:spcPts val="600"/>
                        </a:spcBef>
                        <a:spcAft>
                          <a:spcPts val="600"/>
                        </a:spcAft>
                      </a:pPr>
                      <a:r>
                        <a:rPr lang="en-GB" sz="1200" b="1">
                          <a:latin typeface="Aptos" panose="020B0004020202020204" pitchFamily="34" charset="0"/>
                        </a:rPr>
                        <a:t>14:00 – 14:45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tc>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r>
                        <a:rPr lang="en-GB" sz="1200" b="0" kern="1200">
                          <a:solidFill>
                            <a:schemeClr val="tx1"/>
                          </a:solidFill>
                          <a:latin typeface="Aptos" panose="020B0004020202020204" pitchFamily="34" charset="0"/>
                          <a:ea typeface="+mn-ea"/>
                          <a:cs typeface="+mn-cs"/>
                        </a:rPr>
                        <a:t>Deep dive into the day's topic</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297037383"/>
                  </a:ext>
                </a:extLst>
              </a:tr>
              <a:tr h="340206">
                <a:tc>
                  <a:txBody>
                    <a:bodyPr/>
                    <a:lstStyle/>
                    <a:p>
                      <a:pPr>
                        <a:spcBef>
                          <a:spcPts val="600"/>
                        </a:spcBef>
                        <a:spcAft>
                          <a:spcPts val="600"/>
                        </a:spcAft>
                      </a:pPr>
                      <a:r>
                        <a:rPr lang="en-GB" sz="1200" b="1">
                          <a:solidFill>
                            <a:schemeClr val="bg1"/>
                          </a:solidFill>
                          <a:latin typeface="Aptos" panose="020B0004020202020204" pitchFamily="34" charset="0"/>
                        </a:rPr>
                        <a:t>Break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D7371"/>
                    </a:solidFill>
                  </a:tcPr>
                </a:tc>
                <a:tc>
                  <a:txBody>
                    <a:bodyPr/>
                    <a:lstStyle/>
                    <a:p>
                      <a:pPr>
                        <a:spcBef>
                          <a:spcPts val="600"/>
                        </a:spcBef>
                        <a:spcAft>
                          <a:spcPts val="600"/>
                        </a:spcAft>
                      </a:pPr>
                      <a:r>
                        <a:rPr lang="en-GB" sz="1200" b="1">
                          <a:solidFill>
                            <a:schemeClr val="bg1"/>
                          </a:solidFill>
                          <a:latin typeface="Aptos" panose="020B0004020202020204" pitchFamily="34" charset="0"/>
                        </a:rPr>
                        <a:t>14:45 – 15:00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D7371"/>
                    </a:solidFill>
                  </a:tcPr>
                </a:tc>
                <a:tc>
                  <a:txBody>
                    <a:bodyPr/>
                    <a:lstStyle/>
                    <a:p>
                      <a:pPr>
                        <a:spcBef>
                          <a:spcPts val="600"/>
                        </a:spcBef>
                        <a:spcAft>
                          <a:spcPts val="600"/>
                        </a:spcAft>
                      </a:pPr>
                      <a:r>
                        <a:rPr lang="en-GB" sz="1200" b="0">
                          <a:solidFill>
                            <a:schemeClr val="bg1"/>
                          </a:solidFill>
                          <a:latin typeface="Aptos" panose="020B0004020202020204" pitchFamily="34" charset="0"/>
                        </a:rPr>
                        <a:t>Break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D7371"/>
                    </a:solidFill>
                  </a:tcPr>
                </a:tc>
                <a:extLst>
                  <a:ext uri="{0D108BD9-81ED-4DB2-BD59-A6C34878D82A}">
                    <a16:rowId xmlns:a16="http://schemas.microsoft.com/office/drawing/2014/main" val="3548114327"/>
                  </a:ext>
                </a:extLst>
              </a:tr>
              <a:tr h="340206">
                <a:tc>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r>
                        <a:rPr lang="en-GB" sz="1200" b="1">
                          <a:latin typeface="Aptos" panose="020B0004020202020204" pitchFamily="34" charset="0"/>
                        </a:rPr>
                        <a:t>Finalising my leadership goals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a:spcBef>
                          <a:spcPts val="600"/>
                        </a:spcBef>
                        <a:spcAft>
                          <a:spcPts val="600"/>
                        </a:spcAft>
                      </a:pPr>
                      <a:r>
                        <a:rPr lang="en-GB" sz="1200" b="1">
                          <a:latin typeface="Aptos" panose="020B0004020202020204" pitchFamily="34" charset="0"/>
                        </a:rPr>
                        <a:t>15:15 – 16:00</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tc>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r>
                        <a:rPr lang="en-GB" sz="1200" b="0" kern="1200">
                          <a:solidFill>
                            <a:schemeClr val="tx1"/>
                          </a:solidFill>
                          <a:latin typeface="Aptos" panose="020B0004020202020204" pitchFamily="34" charset="0"/>
                          <a:ea typeface="+mn-ea"/>
                          <a:cs typeface="+mn-cs"/>
                        </a:rPr>
                        <a:t>Finalising my leadership goals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tcPr>
                </a:tc>
                <a:extLst>
                  <a:ext uri="{0D108BD9-81ED-4DB2-BD59-A6C34878D82A}">
                    <a16:rowId xmlns:a16="http://schemas.microsoft.com/office/drawing/2014/main" val="2752088517"/>
                  </a:ext>
                </a:extLst>
              </a:tr>
              <a:tr h="340206">
                <a:tc>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r>
                        <a:rPr lang="en-GB" sz="1200" b="1">
                          <a:solidFill>
                            <a:schemeClr val="bg1"/>
                          </a:solidFill>
                          <a:latin typeface="Aptos" panose="020B0004020202020204" pitchFamily="34" charset="0"/>
                        </a:rPr>
                        <a:t>Reflections and Close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D7371"/>
                    </a:solidFill>
                  </a:tcPr>
                </a:tc>
                <a:tc>
                  <a:txBody>
                    <a:bodyPr/>
                    <a:lstStyle/>
                    <a:p>
                      <a:pPr>
                        <a:spcBef>
                          <a:spcPts val="600"/>
                        </a:spcBef>
                        <a:spcAft>
                          <a:spcPts val="600"/>
                        </a:spcAft>
                      </a:pPr>
                      <a:r>
                        <a:rPr lang="en-GB" sz="1200" b="1">
                          <a:solidFill>
                            <a:schemeClr val="bg1"/>
                          </a:solidFill>
                          <a:latin typeface="Aptos" panose="020B0004020202020204" pitchFamily="34" charset="0"/>
                        </a:rPr>
                        <a:t>16:00 - 16:30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D7371"/>
                    </a:solidFill>
                  </a:tcPr>
                </a:tc>
                <a:tc>
                  <a:txBody>
                    <a:bodyPr/>
                    <a:lstStyle/>
                    <a:p>
                      <a:pPr>
                        <a:spcBef>
                          <a:spcPts val="600"/>
                        </a:spcBef>
                        <a:spcAft>
                          <a:spcPts val="600"/>
                        </a:spcAft>
                      </a:pPr>
                      <a:r>
                        <a:rPr lang="en-GB" sz="1200" b="0">
                          <a:solidFill>
                            <a:schemeClr val="bg1"/>
                          </a:solidFill>
                          <a:latin typeface="Aptos" panose="020B0004020202020204" pitchFamily="34" charset="0"/>
                        </a:rPr>
                        <a:t>Reflections and Close </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D7371"/>
                    </a:solidFill>
                  </a:tcPr>
                </a:tc>
                <a:extLst>
                  <a:ext uri="{0D108BD9-81ED-4DB2-BD59-A6C34878D82A}">
                    <a16:rowId xmlns:a16="http://schemas.microsoft.com/office/drawing/2014/main" val="3768449400"/>
                  </a:ext>
                </a:extLst>
              </a:tr>
            </a:tbl>
          </a:graphicData>
        </a:graphic>
      </p:graphicFrame>
    </p:spTree>
    <p:extLst>
      <p:ext uri="{BB962C8B-B14F-4D97-AF65-F5344CB8AC3E}">
        <p14:creationId xmlns:p14="http://schemas.microsoft.com/office/powerpoint/2010/main" val="25621026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A34123C-A127-3A8A-A2F1-298FCB9DBF3B}"/>
              </a:ext>
            </a:extLst>
          </p:cNvPr>
          <p:cNvSpPr>
            <a:spLocks noGrp="1"/>
          </p:cNvSpPr>
          <p:nvPr>
            <p:ph type="title"/>
          </p:nvPr>
        </p:nvSpPr>
        <p:spPr/>
        <p:txBody>
          <a:bodyPr>
            <a:normAutofit/>
          </a:bodyPr>
          <a:lstStyle/>
          <a:p>
            <a:r>
              <a:rPr lang="en-GB" sz="4400"/>
              <a:t>Johari Window </a:t>
            </a:r>
          </a:p>
        </p:txBody>
      </p:sp>
      <p:sp>
        <p:nvSpPr>
          <p:cNvPr id="16" name="Content Placeholder 15">
            <a:extLst>
              <a:ext uri="{FF2B5EF4-FFF2-40B4-BE49-F238E27FC236}">
                <a16:creationId xmlns:a16="http://schemas.microsoft.com/office/drawing/2014/main" id="{F9C58F72-1AA8-7003-6721-E3A92D02F18C}"/>
              </a:ext>
            </a:extLst>
          </p:cNvPr>
          <p:cNvSpPr>
            <a:spLocks noGrp="1"/>
          </p:cNvSpPr>
          <p:nvPr>
            <p:ph idx="1"/>
          </p:nvPr>
        </p:nvSpPr>
        <p:spPr>
          <a:xfrm>
            <a:off x="326176" y="1384467"/>
            <a:ext cx="5088638" cy="4883168"/>
          </a:xfrm>
        </p:spPr>
        <p:txBody>
          <a:bodyPr>
            <a:normAutofit fontScale="92500" lnSpcReduction="20000"/>
          </a:bodyPr>
          <a:lstStyle/>
          <a:p>
            <a:pPr marL="0" indent="0">
              <a:lnSpc>
                <a:spcPct val="110000"/>
              </a:lnSpc>
              <a:spcBef>
                <a:spcPts val="600"/>
              </a:spcBef>
              <a:spcAft>
                <a:spcPts val="600"/>
              </a:spcAft>
              <a:buNone/>
            </a:pPr>
            <a:r>
              <a:rPr lang="en-GB"/>
              <a:t>The Johari Window is a </a:t>
            </a:r>
            <a:r>
              <a:rPr lang="en-GB" b="1"/>
              <a:t>self-awareness and communication framework</a:t>
            </a:r>
            <a:r>
              <a:rPr lang="en-GB"/>
              <a:t> divided into four quadrants (or panes):</a:t>
            </a:r>
          </a:p>
          <a:p>
            <a:pPr>
              <a:lnSpc>
                <a:spcPct val="110000"/>
              </a:lnSpc>
              <a:spcBef>
                <a:spcPts val="600"/>
              </a:spcBef>
              <a:spcAft>
                <a:spcPts val="600"/>
              </a:spcAft>
            </a:pPr>
            <a:r>
              <a:rPr lang="en-GB" b="1"/>
              <a:t>Open Area</a:t>
            </a:r>
            <a:r>
              <a:rPr lang="en-GB"/>
              <a:t>: What you and others know about you.</a:t>
            </a:r>
          </a:p>
          <a:p>
            <a:pPr>
              <a:lnSpc>
                <a:spcPct val="110000"/>
              </a:lnSpc>
              <a:spcBef>
                <a:spcPts val="600"/>
              </a:spcBef>
              <a:spcAft>
                <a:spcPts val="600"/>
              </a:spcAft>
            </a:pPr>
            <a:r>
              <a:rPr lang="en-GB" b="1"/>
              <a:t>Blind Spot: </a:t>
            </a:r>
            <a:r>
              <a:rPr lang="en-GB"/>
              <a:t>What others know about you, but you do not.</a:t>
            </a:r>
          </a:p>
          <a:p>
            <a:pPr>
              <a:lnSpc>
                <a:spcPct val="110000"/>
              </a:lnSpc>
              <a:spcBef>
                <a:spcPts val="600"/>
              </a:spcBef>
              <a:spcAft>
                <a:spcPts val="600"/>
              </a:spcAft>
            </a:pPr>
            <a:r>
              <a:rPr lang="en-GB" b="1"/>
              <a:t>Hidden Area: </a:t>
            </a:r>
            <a:r>
              <a:rPr lang="en-GB"/>
              <a:t>What you know about yourself but choose not to share.</a:t>
            </a:r>
          </a:p>
          <a:p>
            <a:pPr>
              <a:lnSpc>
                <a:spcPct val="110000"/>
              </a:lnSpc>
              <a:spcBef>
                <a:spcPts val="600"/>
              </a:spcBef>
              <a:spcAft>
                <a:spcPts val="600"/>
              </a:spcAft>
              <a:buFont typeface="Wingdings" panose="05000000000000000000" pitchFamily="2" charset="2"/>
              <a:buChar char="§"/>
            </a:pPr>
            <a:r>
              <a:rPr lang="en-GB" b="1"/>
              <a:t>Unknown Area: </a:t>
            </a:r>
            <a:r>
              <a:rPr lang="en-GB"/>
              <a:t>What neither you nor others know yet.</a:t>
            </a:r>
          </a:p>
          <a:p>
            <a:pPr marL="0" indent="0">
              <a:lnSpc>
                <a:spcPct val="110000"/>
              </a:lnSpc>
              <a:spcBef>
                <a:spcPts val="600"/>
              </a:spcBef>
              <a:spcAft>
                <a:spcPts val="600"/>
              </a:spcAft>
              <a:buNone/>
            </a:pPr>
            <a:r>
              <a:rPr lang="en-GB"/>
              <a:t>The aim is to </a:t>
            </a:r>
            <a:r>
              <a:rPr lang="en-GB" b="1"/>
              <a:t>expand your Open Area</a:t>
            </a:r>
            <a:r>
              <a:rPr lang="en-GB"/>
              <a:t> through self-reflection, feedback, and trust-building, supporting personal and professional development.</a:t>
            </a:r>
          </a:p>
          <a:p>
            <a:pPr>
              <a:spcBef>
                <a:spcPts val="600"/>
              </a:spcBef>
              <a:spcAft>
                <a:spcPts val="600"/>
              </a:spcAft>
              <a:buFont typeface="Wingdings" panose="05000000000000000000" pitchFamily="2" charset="2"/>
              <a:buChar char="§"/>
            </a:pPr>
            <a:endParaRPr lang="en-GB"/>
          </a:p>
        </p:txBody>
      </p:sp>
      <p:grpSp>
        <p:nvGrpSpPr>
          <p:cNvPr id="26" name="Group 25">
            <a:extLst>
              <a:ext uri="{FF2B5EF4-FFF2-40B4-BE49-F238E27FC236}">
                <a16:creationId xmlns:a16="http://schemas.microsoft.com/office/drawing/2014/main" id="{90701957-D569-BF4F-B993-C558DAE03E27}"/>
              </a:ext>
            </a:extLst>
          </p:cNvPr>
          <p:cNvGrpSpPr/>
          <p:nvPr/>
        </p:nvGrpSpPr>
        <p:grpSpPr>
          <a:xfrm>
            <a:off x="5628329" y="1110140"/>
            <a:ext cx="6331322" cy="4948748"/>
            <a:chOff x="5628329" y="1110140"/>
            <a:chExt cx="6331322" cy="4948748"/>
          </a:xfrm>
        </p:grpSpPr>
        <p:grpSp>
          <p:nvGrpSpPr>
            <p:cNvPr id="14" name="Group 13">
              <a:extLst>
                <a:ext uri="{FF2B5EF4-FFF2-40B4-BE49-F238E27FC236}">
                  <a16:creationId xmlns:a16="http://schemas.microsoft.com/office/drawing/2014/main" id="{18F4A97E-9F5D-8365-C1E5-06360A732FD0}"/>
                </a:ext>
              </a:extLst>
            </p:cNvPr>
            <p:cNvGrpSpPr/>
            <p:nvPr/>
          </p:nvGrpSpPr>
          <p:grpSpPr>
            <a:xfrm>
              <a:off x="5702607" y="1593214"/>
              <a:ext cx="6257044" cy="4465674"/>
              <a:chOff x="-446567" y="1518130"/>
              <a:chExt cx="6257044" cy="4465674"/>
            </a:xfrm>
          </p:grpSpPr>
          <p:pic>
            <p:nvPicPr>
              <p:cNvPr id="9" name="Picture 8">
                <a:extLst>
                  <a:ext uri="{FF2B5EF4-FFF2-40B4-BE49-F238E27FC236}">
                    <a16:creationId xmlns:a16="http://schemas.microsoft.com/office/drawing/2014/main" id="{55B524D3-7AE1-48E2-6180-188065ED3930}"/>
                  </a:ext>
                </a:extLst>
              </p:cNvPr>
              <p:cNvPicPr>
                <a:picLocks noChangeAspect="1"/>
              </p:cNvPicPr>
              <p:nvPr/>
            </p:nvPicPr>
            <p:blipFill>
              <a:blip r:embed="rId3"/>
              <a:srcRect t="18760"/>
              <a:stretch>
                <a:fillRect/>
              </a:stretch>
            </p:blipFill>
            <p:spPr>
              <a:xfrm>
                <a:off x="-446567" y="1518130"/>
                <a:ext cx="6257044" cy="4465674"/>
              </a:xfrm>
              <a:prstGeom prst="rect">
                <a:avLst/>
              </a:prstGeom>
            </p:spPr>
          </p:pic>
          <p:sp>
            <p:nvSpPr>
              <p:cNvPr id="10" name="TextBox 9">
                <a:extLst>
                  <a:ext uri="{FF2B5EF4-FFF2-40B4-BE49-F238E27FC236}">
                    <a16:creationId xmlns:a16="http://schemas.microsoft.com/office/drawing/2014/main" id="{CA00BCBE-BF67-4F5F-209D-698A018F7C21}"/>
                  </a:ext>
                </a:extLst>
              </p:cNvPr>
              <p:cNvSpPr txBox="1"/>
              <p:nvPr/>
            </p:nvSpPr>
            <p:spPr>
              <a:xfrm>
                <a:off x="861237" y="2472069"/>
                <a:ext cx="1584251" cy="954107"/>
              </a:xfrm>
              <a:prstGeom prst="rect">
                <a:avLst/>
              </a:prstGeom>
              <a:solidFill>
                <a:srgbClr val="E3CBE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a:ln>
                      <a:noFill/>
                    </a:ln>
                    <a:solidFill>
                      <a:prstClr val="black"/>
                    </a:solidFill>
                    <a:effectLst/>
                    <a:uLnTx/>
                    <a:uFillTx/>
                    <a:latin typeface="Aptos" panose="020B0004020202020204" pitchFamily="34" charset="0"/>
                    <a:ea typeface="+mn-ea"/>
                    <a:cs typeface="+mn-cs"/>
                  </a:rPr>
                  <a:t>Open Area </a:t>
                </a:r>
              </a:p>
            </p:txBody>
          </p:sp>
          <p:sp>
            <p:nvSpPr>
              <p:cNvPr id="11" name="TextBox 10">
                <a:extLst>
                  <a:ext uri="{FF2B5EF4-FFF2-40B4-BE49-F238E27FC236}">
                    <a16:creationId xmlns:a16="http://schemas.microsoft.com/office/drawing/2014/main" id="{73469D95-6144-EBCE-FE81-D0CE6965446B}"/>
                  </a:ext>
                </a:extLst>
              </p:cNvPr>
              <p:cNvSpPr txBox="1"/>
              <p:nvPr/>
            </p:nvSpPr>
            <p:spPr>
              <a:xfrm>
                <a:off x="3459125" y="2472068"/>
                <a:ext cx="1584251" cy="954107"/>
              </a:xfrm>
              <a:prstGeom prst="rect">
                <a:avLst/>
              </a:prstGeom>
              <a:solidFill>
                <a:srgbClr val="A5DCD9"/>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a:ln>
                      <a:noFill/>
                    </a:ln>
                    <a:solidFill>
                      <a:prstClr val="black"/>
                    </a:solidFill>
                    <a:effectLst/>
                    <a:uLnTx/>
                    <a:uFillTx/>
                    <a:latin typeface="Aptos" panose="020B0004020202020204" pitchFamily="34" charset="0"/>
                    <a:ea typeface="+mn-ea"/>
                    <a:cs typeface="+mn-cs"/>
                  </a:rPr>
                  <a:t>Blind Spot </a:t>
                </a:r>
              </a:p>
            </p:txBody>
          </p:sp>
          <p:sp>
            <p:nvSpPr>
              <p:cNvPr id="12" name="TextBox 11">
                <a:extLst>
                  <a:ext uri="{FF2B5EF4-FFF2-40B4-BE49-F238E27FC236}">
                    <a16:creationId xmlns:a16="http://schemas.microsoft.com/office/drawing/2014/main" id="{6B1A838D-492A-7C68-8C86-34408CE5E010}"/>
                  </a:ext>
                </a:extLst>
              </p:cNvPr>
              <p:cNvSpPr txBox="1"/>
              <p:nvPr/>
            </p:nvSpPr>
            <p:spPr>
              <a:xfrm>
                <a:off x="857734" y="4380115"/>
                <a:ext cx="1584251" cy="954107"/>
              </a:xfrm>
              <a:prstGeom prst="rect">
                <a:avLst/>
              </a:prstGeom>
              <a:solidFill>
                <a:srgbClr val="F8F6B9"/>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a:ln>
                      <a:noFill/>
                    </a:ln>
                    <a:solidFill>
                      <a:prstClr val="black"/>
                    </a:solidFill>
                    <a:effectLst/>
                    <a:uLnTx/>
                    <a:uFillTx/>
                    <a:latin typeface="Aptos" panose="020B0004020202020204" pitchFamily="34" charset="0"/>
                    <a:ea typeface="+mn-ea"/>
                    <a:cs typeface="+mn-cs"/>
                  </a:rPr>
                  <a:t>Hidden Area </a:t>
                </a:r>
              </a:p>
            </p:txBody>
          </p:sp>
          <p:sp>
            <p:nvSpPr>
              <p:cNvPr id="13" name="TextBox 12">
                <a:extLst>
                  <a:ext uri="{FF2B5EF4-FFF2-40B4-BE49-F238E27FC236}">
                    <a16:creationId xmlns:a16="http://schemas.microsoft.com/office/drawing/2014/main" id="{2118B275-2437-9DB4-A577-9B3BA2B64E4B}"/>
                  </a:ext>
                </a:extLst>
              </p:cNvPr>
              <p:cNvSpPr txBox="1"/>
              <p:nvPr/>
            </p:nvSpPr>
            <p:spPr>
              <a:xfrm>
                <a:off x="3407733" y="4380113"/>
                <a:ext cx="1687033" cy="954107"/>
              </a:xfrm>
              <a:prstGeom prst="rect">
                <a:avLst/>
              </a:prstGeom>
              <a:solidFill>
                <a:srgbClr val="B3B8D6"/>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a:ln>
                      <a:noFill/>
                    </a:ln>
                    <a:solidFill>
                      <a:prstClr val="black"/>
                    </a:solidFill>
                    <a:effectLst/>
                    <a:uLnTx/>
                    <a:uFillTx/>
                    <a:latin typeface="Aptos" panose="020B0004020202020204" pitchFamily="34" charset="0"/>
                    <a:ea typeface="+mn-ea"/>
                    <a:cs typeface="+mn-cs"/>
                  </a:rPr>
                  <a:t>Unknown Area </a:t>
                </a:r>
              </a:p>
            </p:txBody>
          </p:sp>
        </p:grpSp>
        <p:cxnSp>
          <p:nvCxnSpPr>
            <p:cNvPr id="18" name="Straight Arrow Connector 17">
              <a:extLst>
                <a:ext uri="{FF2B5EF4-FFF2-40B4-BE49-F238E27FC236}">
                  <a16:creationId xmlns:a16="http://schemas.microsoft.com/office/drawing/2014/main" id="{36810515-0C76-96A2-0E5C-AD07648EA2C8}"/>
                </a:ext>
              </a:extLst>
            </p:cNvPr>
            <p:cNvCxnSpPr>
              <a:cxnSpLocks/>
            </p:cNvCxnSpPr>
            <p:nvPr/>
          </p:nvCxnSpPr>
          <p:spPr>
            <a:xfrm>
              <a:off x="6549656" y="1478644"/>
              <a:ext cx="5007847" cy="0"/>
            </a:xfrm>
            <a:prstGeom prst="straightConnector1">
              <a:avLst/>
            </a:prstGeom>
            <a:ln>
              <a:solidFill>
                <a:srgbClr val="0D7371"/>
              </a:solidFill>
              <a:tailEnd type="triangle"/>
            </a:ln>
          </p:spPr>
          <p:style>
            <a:lnRef idx="2">
              <a:schemeClr val="accent1"/>
            </a:lnRef>
            <a:fillRef idx="0">
              <a:schemeClr val="accent1"/>
            </a:fillRef>
            <a:effectRef idx="1">
              <a:schemeClr val="accent1"/>
            </a:effectRef>
            <a:fontRef idx="minor">
              <a:schemeClr val="tx1"/>
            </a:fontRef>
          </p:style>
        </p:cxnSp>
        <p:cxnSp>
          <p:nvCxnSpPr>
            <p:cNvPr id="20" name="Straight Arrow Connector 19">
              <a:extLst>
                <a:ext uri="{FF2B5EF4-FFF2-40B4-BE49-F238E27FC236}">
                  <a16:creationId xmlns:a16="http://schemas.microsoft.com/office/drawing/2014/main" id="{8F33CBE4-1A3A-DA42-B77B-CFB87BAFEFBD}"/>
                </a:ext>
              </a:extLst>
            </p:cNvPr>
            <p:cNvCxnSpPr>
              <a:cxnSpLocks/>
            </p:cNvCxnSpPr>
            <p:nvPr/>
          </p:nvCxnSpPr>
          <p:spPr>
            <a:xfrm>
              <a:off x="6000219" y="2066979"/>
              <a:ext cx="0" cy="3749030"/>
            </a:xfrm>
            <a:prstGeom prst="straightConnector1">
              <a:avLst/>
            </a:prstGeom>
            <a:ln>
              <a:solidFill>
                <a:srgbClr val="0D7371"/>
              </a:solidFill>
              <a:tailEnd type="triangle"/>
            </a:ln>
          </p:spPr>
          <p:style>
            <a:lnRef idx="2">
              <a:schemeClr val="accent1"/>
            </a:lnRef>
            <a:fillRef idx="0">
              <a:schemeClr val="accent1"/>
            </a:fillRef>
            <a:effectRef idx="1">
              <a:schemeClr val="accent1"/>
            </a:effectRef>
            <a:fontRef idx="minor">
              <a:schemeClr val="tx1"/>
            </a:fontRef>
          </p:style>
        </p:cxnSp>
        <p:sp>
          <p:nvSpPr>
            <p:cNvPr id="24" name="TextBox 23">
              <a:extLst>
                <a:ext uri="{FF2B5EF4-FFF2-40B4-BE49-F238E27FC236}">
                  <a16:creationId xmlns:a16="http://schemas.microsoft.com/office/drawing/2014/main" id="{059B2E0B-F68F-5423-0694-331E794AD6CB}"/>
                </a:ext>
              </a:extLst>
            </p:cNvPr>
            <p:cNvSpPr txBox="1"/>
            <p:nvPr/>
          </p:nvSpPr>
          <p:spPr>
            <a:xfrm>
              <a:off x="6777187" y="1110140"/>
              <a:ext cx="455278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black"/>
                  </a:solidFill>
                  <a:effectLst/>
                  <a:uLnTx/>
                  <a:uFillTx/>
                  <a:latin typeface="Aptos" panose="020B0004020202020204" pitchFamily="34" charset="0"/>
                  <a:ea typeface="+mn-ea"/>
                  <a:cs typeface="+mn-cs"/>
                </a:rPr>
                <a:t>Feedback</a:t>
              </a:r>
            </a:p>
          </p:txBody>
        </p:sp>
        <p:sp>
          <p:nvSpPr>
            <p:cNvPr id="25" name="TextBox 24">
              <a:extLst>
                <a:ext uri="{FF2B5EF4-FFF2-40B4-BE49-F238E27FC236}">
                  <a16:creationId xmlns:a16="http://schemas.microsoft.com/office/drawing/2014/main" id="{517593CB-4293-5EBE-AF58-0F24BBC40D11}"/>
                </a:ext>
              </a:extLst>
            </p:cNvPr>
            <p:cNvSpPr txBox="1"/>
            <p:nvPr/>
          </p:nvSpPr>
          <p:spPr>
            <a:xfrm rot="16200000">
              <a:off x="3923090" y="3720096"/>
              <a:ext cx="3749031"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prstClr val="black"/>
                  </a:solidFill>
                  <a:effectLst/>
                  <a:uLnTx/>
                  <a:uFillTx/>
                  <a:latin typeface="Aptos" panose="020B0004020202020204" pitchFamily="34" charset="0"/>
                  <a:ea typeface="+mn-ea"/>
                  <a:cs typeface="+mn-cs"/>
                </a:rPr>
                <a:t>Disclosure</a:t>
              </a:r>
            </a:p>
          </p:txBody>
        </p:sp>
      </p:grpSp>
      <p:pic>
        <p:nvPicPr>
          <p:cNvPr id="28" name="Graphic 27" descr="Arrow: Straight with solid fill">
            <a:extLst>
              <a:ext uri="{FF2B5EF4-FFF2-40B4-BE49-F238E27FC236}">
                <a16:creationId xmlns:a16="http://schemas.microsoft.com/office/drawing/2014/main" id="{0FA7C4C7-5E0C-08D3-D3B6-13ECD42D2AA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0800000">
            <a:off x="8618305" y="2521753"/>
            <a:ext cx="914400" cy="914400"/>
          </a:xfrm>
          <a:prstGeom prst="rect">
            <a:avLst/>
          </a:prstGeom>
        </p:spPr>
      </p:pic>
      <p:pic>
        <p:nvPicPr>
          <p:cNvPr id="29" name="Graphic 28" descr="Arrow: Straight with solid fill">
            <a:extLst>
              <a:ext uri="{FF2B5EF4-FFF2-40B4-BE49-F238E27FC236}">
                <a16:creationId xmlns:a16="http://schemas.microsoft.com/office/drawing/2014/main" id="{288AC9D4-3225-2C39-8E40-DD71F5008B3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6200000">
            <a:off x="6717960" y="3432173"/>
            <a:ext cx="914400" cy="914400"/>
          </a:xfrm>
          <a:prstGeom prst="rect">
            <a:avLst/>
          </a:prstGeom>
        </p:spPr>
      </p:pic>
      <p:pic>
        <p:nvPicPr>
          <p:cNvPr id="30" name="Graphic 29" descr="Arrow: Straight with solid fill">
            <a:extLst>
              <a:ext uri="{FF2B5EF4-FFF2-40B4-BE49-F238E27FC236}">
                <a16:creationId xmlns:a16="http://schemas.microsoft.com/office/drawing/2014/main" id="{51CE4055-671B-0F66-5885-3CCAF98E60C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6200000">
            <a:off x="7341833" y="3432173"/>
            <a:ext cx="914400" cy="914400"/>
          </a:xfrm>
          <a:prstGeom prst="rect">
            <a:avLst/>
          </a:prstGeom>
        </p:spPr>
      </p:pic>
      <p:pic>
        <p:nvPicPr>
          <p:cNvPr id="31" name="Graphic 30" descr="Arrow: Straight with solid fill">
            <a:extLst>
              <a:ext uri="{FF2B5EF4-FFF2-40B4-BE49-F238E27FC236}">
                <a16:creationId xmlns:a16="http://schemas.microsoft.com/office/drawing/2014/main" id="{2A4D7754-BF2D-C35B-3337-F6E460731F7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6200000">
            <a:off x="7873312" y="3425828"/>
            <a:ext cx="914400" cy="914400"/>
          </a:xfrm>
          <a:prstGeom prst="rect">
            <a:avLst/>
          </a:prstGeom>
        </p:spPr>
      </p:pic>
      <p:pic>
        <p:nvPicPr>
          <p:cNvPr id="32" name="Graphic 31" descr="Arrow: Straight with solid fill">
            <a:extLst>
              <a:ext uri="{FF2B5EF4-FFF2-40B4-BE49-F238E27FC236}">
                <a16:creationId xmlns:a16="http://schemas.microsoft.com/office/drawing/2014/main" id="{B14CBAF7-F233-412F-7206-C0C4A36D71F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0800000">
            <a:off x="8618305" y="3026114"/>
            <a:ext cx="914400" cy="914400"/>
          </a:xfrm>
          <a:prstGeom prst="rect">
            <a:avLst/>
          </a:prstGeom>
        </p:spPr>
      </p:pic>
      <p:pic>
        <p:nvPicPr>
          <p:cNvPr id="35" name="Graphic 34" descr="Arrow: Straight with solid fill">
            <a:extLst>
              <a:ext uri="{FF2B5EF4-FFF2-40B4-BE49-F238E27FC236}">
                <a16:creationId xmlns:a16="http://schemas.microsoft.com/office/drawing/2014/main" id="{594B3D6F-88D7-6863-F404-1E1B77ACF22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0800000">
            <a:off x="8642507" y="1983006"/>
            <a:ext cx="914400" cy="914400"/>
          </a:xfrm>
          <a:prstGeom prst="rect">
            <a:avLst/>
          </a:prstGeom>
        </p:spPr>
      </p:pic>
    </p:spTree>
    <p:extLst>
      <p:ext uri="{BB962C8B-B14F-4D97-AF65-F5344CB8AC3E}">
        <p14:creationId xmlns:p14="http://schemas.microsoft.com/office/powerpoint/2010/main" val="30417534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A5D2F8-4D51-AA4A-D691-95F07C58102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856111E-B319-DC64-5D0F-F1A58806AF64}"/>
              </a:ext>
            </a:extLst>
          </p:cNvPr>
          <p:cNvSpPr>
            <a:spLocks noGrp="1"/>
          </p:cNvSpPr>
          <p:nvPr>
            <p:ph type="title"/>
          </p:nvPr>
        </p:nvSpPr>
        <p:spPr/>
        <p:txBody>
          <a:bodyPr>
            <a:normAutofit/>
          </a:bodyPr>
          <a:lstStyle/>
          <a:p>
            <a:r>
              <a:rPr lang="en-GB" sz="4400">
                <a:latin typeface="Aptos Display" panose="020B0004020202020204" pitchFamily="34" charset="0"/>
              </a:rPr>
              <a:t>Goleman’s Emotional Intelligence Model </a:t>
            </a:r>
          </a:p>
        </p:txBody>
      </p:sp>
      <p:sp>
        <p:nvSpPr>
          <p:cNvPr id="28" name="TextBox 27">
            <a:extLst>
              <a:ext uri="{FF2B5EF4-FFF2-40B4-BE49-F238E27FC236}">
                <a16:creationId xmlns:a16="http://schemas.microsoft.com/office/drawing/2014/main" id="{8E5B4573-579A-6775-5F28-0C1E7B6C83B0}"/>
              </a:ext>
            </a:extLst>
          </p:cNvPr>
          <p:cNvSpPr txBox="1"/>
          <p:nvPr/>
        </p:nvSpPr>
        <p:spPr>
          <a:xfrm>
            <a:off x="368147" y="1474025"/>
            <a:ext cx="6488853"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rgbClr val="0C7CC4"/>
                </a:solidFill>
                <a:effectLst/>
                <a:uLnTx/>
                <a:uFillTx/>
                <a:latin typeface="Aptos" panose="020B0004020202020204" pitchFamily="34" charset="0"/>
                <a:ea typeface="+mn-ea"/>
                <a:cs typeface="Arial" panose="020B0604020202020204" pitchFamily="34" charset="0"/>
              </a:rPr>
              <a:t>Self Awareness</a:t>
            </a:r>
          </a:p>
        </p:txBody>
      </p:sp>
      <p:sp>
        <p:nvSpPr>
          <p:cNvPr id="31" name="TextBox 30">
            <a:extLst>
              <a:ext uri="{FF2B5EF4-FFF2-40B4-BE49-F238E27FC236}">
                <a16:creationId xmlns:a16="http://schemas.microsoft.com/office/drawing/2014/main" id="{E81BDACD-4EBF-64A6-2557-51D29DBE1A2D}"/>
              </a:ext>
            </a:extLst>
          </p:cNvPr>
          <p:cNvSpPr txBox="1"/>
          <p:nvPr/>
        </p:nvSpPr>
        <p:spPr>
          <a:xfrm>
            <a:off x="7835343" y="1459479"/>
            <a:ext cx="3982431"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rgbClr val="FA5937"/>
                </a:solidFill>
                <a:effectLst/>
                <a:uLnTx/>
                <a:uFillTx/>
                <a:latin typeface="Aptos" panose="020B0004020202020204" pitchFamily="34" charset="0"/>
                <a:ea typeface="+mn-ea"/>
                <a:cs typeface="Arial" panose="020B0604020202020204" pitchFamily="34" charset="0"/>
              </a:rPr>
              <a:t>Social Awareness</a:t>
            </a:r>
          </a:p>
        </p:txBody>
      </p:sp>
      <p:sp>
        <p:nvSpPr>
          <p:cNvPr id="32" name="TextBox 31">
            <a:extLst>
              <a:ext uri="{FF2B5EF4-FFF2-40B4-BE49-F238E27FC236}">
                <a16:creationId xmlns:a16="http://schemas.microsoft.com/office/drawing/2014/main" id="{6CEEB49D-732F-D21E-6B6F-E02D54E664BF}"/>
              </a:ext>
            </a:extLst>
          </p:cNvPr>
          <p:cNvSpPr txBox="1"/>
          <p:nvPr/>
        </p:nvSpPr>
        <p:spPr>
          <a:xfrm>
            <a:off x="368147" y="3655819"/>
            <a:ext cx="6488853"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rgbClr val="2FB4A2"/>
                </a:solidFill>
                <a:effectLst/>
                <a:uLnTx/>
                <a:uFillTx/>
                <a:latin typeface="Aptos" panose="020B0004020202020204" pitchFamily="34" charset="0"/>
                <a:ea typeface="+mn-ea"/>
                <a:cs typeface="Arial" panose="020B0604020202020204" pitchFamily="34" charset="0"/>
              </a:rPr>
              <a:t>Self Management </a:t>
            </a:r>
          </a:p>
        </p:txBody>
      </p:sp>
      <p:sp>
        <p:nvSpPr>
          <p:cNvPr id="33" name="TextBox 32">
            <a:extLst>
              <a:ext uri="{FF2B5EF4-FFF2-40B4-BE49-F238E27FC236}">
                <a16:creationId xmlns:a16="http://schemas.microsoft.com/office/drawing/2014/main" id="{EB71BA0A-C84B-0F46-4EEE-62403BEB5003}"/>
              </a:ext>
            </a:extLst>
          </p:cNvPr>
          <p:cNvSpPr txBox="1"/>
          <p:nvPr/>
        </p:nvSpPr>
        <p:spPr>
          <a:xfrm>
            <a:off x="7835343" y="3724397"/>
            <a:ext cx="3982431"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rgbClr val="EC2393"/>
                </a:solidFill>
                <a:effectLst/>
                <a:uLnTx/>
                <a:uFillTx/>
                <a:latin typeface="Aptos" panose="020B0004020202020204" pitchFamily="34" charset="0"/>
                <a:ea typeface="+mn-ea"/>
                <a:cs typeface="Arial" panose="020B0604020202020204" pitchFamily="34" charset="0"/>
              </a:rPr>
              <a:t>Relationship Management</a:t>
            </a:r>
          </a:p>
        </p:txBody>
      </p:sp>
      <p:sp>
        <p:nvSpPr>
          <p:cNvPr id="34" name="TextBox 33">
            <a:extLst>
              <a:ext uri="{FF2B5EF4-FFF2-40B4-BE49-F238E27FC236}">
                <a16:creationId xmlns:a16="http://schemas.microsoft.com/office/drawing/2014/main" id="{6B60AEBB-4AA4-28A0-DD91-4CAD3C2A2D15}"/>
              </a:ext>
            </a:extLst>
          </p:cNvPr>
          <p:cNvSpPr txBox="1"/>
          <p:nvPr/>
        </p:nvSpPr>
        <p:spPr>
          <a:xfrm>
            <a:off x="723014" y="2211572"/>
            <a:ext cx="3002932" cy="99060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36" name="TextBox 35">
            <a:extLst>
              <a:ext uri="{FF2B5EF4-FFF2-40B4-BE49-F238E27FC236}">
                <a16:creationId xmlns:a16="http://schemas.microsoft.com/office/drawing/2014/main" id="{BD7F12F3-3D2D-E290-3F2A-7C05FA86BAE7}"/>
              </a:ext>
            </a:extLst>
          </p:cNvPr>
          <p:cNvSpPr txBox="1"/>
          <p:nvPr/>
        </p:nvSpPr>
        <p:spPr>
          <a:xfrm>
            <a:off x="480441" y="1935003"/>
            <a:ext cx="3681004" cy="1477328"/>
          </a:xfrm>
          <a:prstGeom prst="rect">
            <a:avLst/>
          </a:prstGeom>
          <a:noFill/>
        </p:spPr>
        <p:txBody>
          <a:bodyPr wrap="square">
            <a:spAutoFit/>
          </a:bodyPr>
          <a:lstStyle/>
          <a:p>
            <a:pPr marL="171450" marR="0" lvl="0" indent="-171450" algn="l" defTabSz="914400" rtl="0" eaLnBrk="1" fontAlgn="auto" latinLnBrk="0" hangingPunct="1">
              <a:lnSpc>
                <a:spcPct val="100000"/>
              </a:lnSpc>
              <a:spcBef>
                <a:spcPts val="600"/>
              </a:spcBef>
              <a:spcAft>
                <a:spcPts val="300"/>
              </a:spcAft>
              <a:buClrTx/>
              <a:buSzTx/>
              <a:buFont typeface="Wingdings" panose="05000000000000000000" pitchFamily="2" charset="2"/>
              <a:buChar char="§"/>
              <a:tabLst/>
              <a:defRPr/>
            </a:pPr>
            <a:r>
              <a:rPr kumimoji="0" lang="en-GB" sz="1500" b="0" i="0" u="none" strike="noStrike" kern="1200" cap="none" spc="0" normalizeH="0" baseline="0" noProof="0">
                <a:ln>
                  <a:noFill/>
                </a:ln>
                <a:solidFill>
                  <a:prstClr val="black">
                    <a:lumMod val="85000"/>
                    <a:lumOff val="15000"/>
                  </a:prstClr>
                </a:solidFill>
                <a:effectLst/>
                <a:uLnTx/>
                <a:uFillTx/>
                <a:latin typeface="Aptos" panose="020B0004020202020204" pitchFamily="34" charset="0"/>
                <a:ea typeface="+mn-ea"/>
                <a:cs typeface="Arial" panose="020B0604020202020204" pitchFamily="34" charset="0"/>
              </a:rPr>
              <a:t>How do I understand my thoughts and feelings and their effect on others?</a:t>
            </a:r>
          </a:p>
          <a:p>
            <a:pPr marL="171450" marR="0" lvl="0" indent="-171450" algn="l" defTabSz="914400" rtl="0" eaLnBrk="1" fontAlgn="auto" latinLnBrk="0" hangingPunct="1">
              <a:lnSpc>
                <a:spcPct val="100000"/>
              </a:lnSpc>
              <a:spcBef>
                <a:spcPts val="600"/>
              </a:spcBef>
              <a:spcAft>
                <a:spcPts val="300"/>
              </a:spcAft>
              <a:buClrTx/>
              <a:buSzTx/>
              <a:buFont typeface="Wingdings" panose="05000000000000000000" pitchFamily="2" charset="2"/>
              <a:buChar char="§"/>
              <a:tabLst/>
              <a:defRPr/>
            </a:pPr>
            <a:r>
              <a:rPr kumimoji="0" lang="en-GB" sz="1500" b="0" i="0" u="none" strike="noStrike" kern="1200" cap="none" spc="0" normalizeH="0" baseline="0" noProof="0">
                <a:ln>
                  <a:noFill/>
                </a:ln>
                <a:solidFill>
                  <a:prstClr val="black">
                    <a:lumMod val="85000"/>
                    <a:lumOff val="15000"/>
                  </a:prstClr>
                </a:solidFill>
                <a:effectLst/>
                <a:uLnTx/>
                <a:uFillTx/>
                <a:latin typeface="Aptos" panose="020B0004020202020204" pitchFamily="34" charset="0"/>
                <a:ea typeface="+mn-ea"/>
                <a:cs typeface="Arial" panose="020B0604020202020204" pitchFamily="34" charset="0"/>
              </a:rPr>
              <a:t>Am I aware of my own strengths and limitations?</a:t>
            </a:r>
          </a:p>
          <a:p>
            <a:pPr marL="171450" marR="0" lvl="0" indent="-171450" algn="l" defTabSz="914400" rtl="0" eaLnBrk="1" fontAlgn="auto" latinLnBrk="0" hangingPunct="1">
              <a:lnSpc>
                <a:spcPct val="100000"/>
              </a:lnSpc>
              <a:spcBef>
                <a:spcPts val="600"/>
              </a:spcBef>
              <a:spcAft>
                <a:spcPts val="300"/>
              </a:spcAft>
              <a:buClrTx/>
              <a:buSzTx/>
              <a:buFont typeface="Wingdings" panose="05000000000000000000" pitchFamily="2" charset="2"/>
              <a:buChar char="§"/>
              <a:tabLst/>
              <a:defRPr/>
            </a:pPr>
            <a:r>
              <a:rPr kumimoji="0" lang="en-GB" sz="1500" b="0" i="0" u="none" strike="noStrike" kern="1200" cap="none" spc="0" normalizeH="0" baseline="0" noProof="0">
                <a:ln>
                  <a:noFill/>
                </a:ln>
                <a:solidFill>
                  <a:prstClr val="black">
                    <a:lumMod val="85000"/>
                    <a:lumOff val="15000"/>
                  </a:prstClr>
                </a:solidFill>
                <a:effectLst/>
                <a:uLnTx/>
                <a:uFillTx/>
                <a:latin typeface="Aptos" panose="020B0004020202020204" pitchFamily="34" charset="0"/>
                <a:ea typeface="+mn-ea"/>
                <a:cs typeface="Arial" panose="020B0604020202020204" pitchFamily="34" charset="0"/>
              </a:rPr>
              <a:t>Do I have a strong sense of self worth? </a:t>
            </a:r>
          </a:p>
        </p:txBody>
      </p:sp>
      <p:sp>
        <p:nvSpPr>
          <p:cNvPr id="37" name="TextBox 36">
            <a:extLst>
              <a:ext uri="{FF2B5EF4-FFF2-40B4-BE49-F238E27FC236}">
                <a16:creationId xmlns:a16="http://schemas.microsoft.com/office/drawing/2014/main" id="{6966317F-69AB-6399-6590-1BD149919006}"/>
              </a:ext>
            </a:extLst>
          </p:cNvPr>
          <p:cNvSpPr txBox="1"/>
          <p:nvPr/>
        </p:nvSpPr>
        <p:spPr>
          <a:xfrm>
            <a:off x="477517" y="4111537"/>
            <a:ext cx="3684223" cy="2400657"/>
          </a:xfrm>
          <a:prstGeom prst="rect">
            <a:avLst/>
          </a:prstGeom>
          <a:noFill/>
        </p:spPr>
        <p:txBody>
          <a:bodyPr wrap="square">
            <a:spAutoFit/>
          </a:bodyPr>
          <a:lstStyle/>
          <a:p>
            <a:pPr marL="171450" marR="0" lvl="0" indent="-171450" algn="l" defTabSz="914400" rtl="0" eaLnBrk="1" fontAlgn="auto" latinLnBrk="0" hangingPunct="1">
              <a:lnSpc>
                <a:spcPct val="100000"/>
              </a:lnSpc>
              <a:spcBef>
                <a:spcPts val="600"/>
              </a:spcBef>
              <a:spcAft>
                <a:spcPts val="300"/>
              </a:spcAft>
              <a:buClrTx/>
              <a:buSzTx/>
              <a:buFont typeface="Wingdings" panose="05000000000000000000" pitchFamily="2" charset="2"/>
              <a:buChar char="§"/>
              <a:tabLst/>
              <a:defRPr/>
            </a:pPr>
            <a:r>
              <a:rPr kumimoji="0" lang="en-GB" sz="1500" b="0" i="0" u="none" strike="noStrike" kern="1200" cap="none" spc="0" normalizeH="0" baseline="0" noProof="0">
                <a:ln>
                  <a:noFill/>
                </a:ln>
                <a:solidFill>
                  <a:prstClr val="black">
                    <a:lumMod val="85000"/>
                    <a:lumOff val="15000"/>
                  </a:prstClr>
                </a:solidFill>
                <a:effectLst/>
                <a:uLnTx/>
                <a:uFillTx/>
                <a:latin typeface="Aptos" panose="020B0004020202020204" pitchFamily="34" charset="0"/>
                <a:ea typeface="+mn-ea"/>
                <a:cs typeface="Arial" panose="020B0604020202020204" pitchFamily="34" charset="0"/>
              </a:rPr>
              <a:t>Can I control potentially distributive emotions and impulses?</a:t>
            </a:r>
          </a:p>
          <a:p>
            <a:pPr marL="171450" marR="0" lvl="0" indent="-171450" algn="l" defTabSz="914400" rtl="0" eaLnBrk="1" fontAlgn="auto" latinLnBrk="0" hangingPunct="1">
              <a:lnSpc>
                <a:spcPct val="100000"/>
              </a:lnSpc>
              <a:spcBef>
                <a:spcPts val="600"/>
              </a:spcBef>
              <a:spcAft>
                <a:spcPts val="300"/>
              </a:spcAft>
              <a:buClrTx/>
              <a:buSzTx/>
              <a:buFont typeface="Wingdings" panose="05000000000000000000" pitchFamily="2" charset="2"/>
              <a:buChar char="§"/>
              <a:tabLst/>
              <a:defRPr/>
            </a:pPr>
            <a:r>
              <a:rPr kumimoji="0" lang="en-GB" sz="1500" b="0" i="0" u="none" strike="noStrike" kern="1200" cap="none" spc="0" normalizeH="0" baseline="0" noProof="0">
                <a:ln>
                  <a:noFill/>
                </a:ln>
                <a:solidFill>
                  <a:prstClr val="black">
                    <a:lumMod val="85000"/>
                    <a:lumOff val="15000"/>
                  </a:prstClr>
                </a:solidFill>
                <a:effectLst/>
                <a:uLnTx/>
                <a:uFillTx/>
                <a:latin typeface="Aptos" panose="020B0004020202020204" pitchFamily="34" charset="0"/>
                <a:ea typeface="+mn-ea"/>
                <a:cs typeface="Arial" panose="020B0604020202020204" pitchFamily="34" charset="0"/>
              </a:rPr>
              <a:t>How adaptable am I? </a:t>
            </a:r>
          </a:p>
          <a:p>
            <a:pPr marL="171450" marR="0" lvl="0" indent="-171450" algn="l" defTabSz="914400" rtl="0" eaLnBrk="1" fontAlgn="auto" latinLnBrk="0" hangingPunct="1">
              <a:lnSpc>
                <a:spcPct val="100000"/>
              </a:lnSpc>
              <a:spcBef>
                <a:spcPts val="600"/>
              </a:spcBef>
              <a:spcAft>
                <a:spcPts val="300"/>
              </a:spcAft>
              <a:buClrTx/>
              <a:buSzTx/>
              <a:buFont typeface="Wingdings" panose="05000000000000000000" pitchFamily="2" charset="2"/>
              <a:buChar char="§"/>
              <a:tabLst/>
              <a:defRPr/>
            </a:pPr>
            <a:r>
              <a:rPr kumimoji="0" lang="en-GB" sz="1500" b="0" i="0" u="none" strike="noStrike" kern="1200" cap="none" spc="0" normalizeH="0" baseline="0" noProof="0">
                <a:ln>
                  <a:noFill/>
                </a:ln>
                <a:solidFill>
                  <a:prstClr val="black">
                    <a:lumMod val="85000"/>
                    <a:lumOff val="15000"/>
                  </a:prstClr>
                </a:solidFill>
                <a:effectLst/>
                <a:uLnTx/>
                <a:uFillTx/>
                <a:latin typeface="Aptos" panose="020B0004020202020204" pitchFamily="34" charset="0"/>
                <a:ea typeface="+mn-ea"/>
                <a:cs typeface="Arial" panose="020B0604020202020204" pitchFamily="34" charset="0"/>
              </a:rPr>
              <a:t>How important is achievement to me, and what kind of achievement matters the most? </a:t>
            </a:r>
          </a:p>
          <a:p>
            <a:pPr marL="171450" marR="0" lvl="0" indent="-171450" algn="l" defTabSz="914400" rtl="0" eaLnBrk="1" fontAlgn="auto" latinLnBrk="0" hangingPunct="1">
              <a:lnSpc>
                <a:spcPct val="100000"/>
              </a:lnSpc>
              <a:spcBef>
                <a:spcPts val="600"/>
              </a:spcBef>
              <a:spcAft>
                <a:spcPts val="300"/>
              </a:spcAft>
              <a:buClrTx/>
              <a:buSzTx/>
              <a:buFont typeface="Wingdings" panose="05000000000000000000" pitchFamily="2" charset="2"/>
              <a:buChar char="§"/>
              <a:tabLst/>
              <a:defRPr/>
            </a:pPr>
            <a:r>
              <a:rPr kumimoji="0" lang="en-GB" sz="1500" b="0" i="0" u="none" strike="noStrike" kern="1200" cap="none" spc="0" normalizeH="0" baseline="0" noProof="0">
                <a:ln>
                  <a:noFill/>
                </a:ln>
                <a:solidFill>
                  <a:prstClr val="black">
                    <a:lumMod val="85000"/>
                    <a:lumOff val="15000"/>
                  </a:prstClr>
                </a:solidFill>
                <a:effectLst/>
                <a:uLnTx/>
                <a:uFillTx/>
                <a:latin typeface="Aptos" panose="020B0004020202020204" pitchFamily="34" charset="0"/>
                <a:ea typeface="+mn-ea"/>
                <a:cs typeface="Arial" panose="020B0604020202020204" pitchFamily="34" charset="0"/>
              </a:rPr>
              <a:t>Am I able to motivate myself? </a:t>
            </a:r>
          </a:p>
          <a:p>
            <a:pPr marL="171450" marR="0" lvl="0" indent="-171450" algn="l" defTabSz="914400" rtl="0" eaLnBrk="1" fontAlgn="auto" latinLnBrk="0" hangingPunct="1">
              <a:lnSpc>
                <a:spcPct val="100000"/>
              </a:lnSpc>
              <a:spcBef>
                <a:spcPts val="600"/>
              </a:spcBef>
              <a:spcAft>
                <a:spcPts val="300"/>
              </a:spcAft>
              <a:buClrTx/>
              <a:buSzTx/>
              <a:buFont typeface="Wingdings" panose="05000000000000000000" pitchFamily="2" charset="2"/>
              <a:buChar char="§"/>
              <a:tabLst/>
              <a:defRPr/>
            </a:pPr>
            <a:r>
              <a:rPr kumimoji="0" lang="en-GB" sz="1500" b="0" i="0" u="none" strike="noStrike" kern="1200" cap="none" spc="0" normalizeH="0" baseline="0" noProof="0">
                <a:ln>
                  <a:noFill/>
                </a:ln>
                <a:solidFill>
                  <a:prstClr val="black">
                    <a:lumMod val="85000"/>
                    <a:lumOff val="15000"/>
                  </a:prstClr>
                </a:solidFill>
                <a:effectLst/>
                <a:uLnTx/>
                <a:uFillTx/>
                <a:latin typeface="Aptos" panose="020B0004020202020204" pitchFamily="34" charset="0"/>
                <a:ea typeface="+mn-ea"/>
                <a:cs typeface="Arial" panose="020B0604020202020204" pitchFamily="34" charset="0"/>
              </a:rPr>
              <a:t>How well do I manage my own stress? </a:t>
            </a:r>
          </a:p>
        </p:txBody>
      </p:sp>
      <p:sp>
        <p:nvSpPr>
          <p:cNvPr id="38" name="TextBox 37">
            <a:extLst>
              <a:ext uri="{FF2B5EF4-FFF2-40B4-BE49-F238E27FC236}">
                <a16:creationId xmlns:a16="http://schemas.microsoft.com/office/drawing/2014/main" id="{3905E3C6-D555-8308-E6B7-D902A2D71339}"/>
              </a:ext>
            </a:extLst>
          </p:cNvPr>
          <p:cNvSpPr txBox="1"/>
          <p:nvPr/>
        </p:nvSpPr>
        <p:spPr>
          <a:xfrm>
            <a:off x="7973569" y="4186062"/>
            <a:ext cx="3982431" cy="2516073"/>
          </a:xfrm>
          <a:prstGeom prst="rect">
            <a:avLst/>
          </a:prstGeom>
          <a:noFill/>
        </p:spPr>
        <p:txBody>
          <a:bodyPr wrap="square">
            <a:spAutoFit/>
          </a:bodyPr>
          <a:lstStyle/>
          <a:p>
            <a:pPr marL="171450" marR="0" lvl="0" indent="-171450" algn="l" defTabSz="914400" rtl="0" eaLnBrk="1" fontAlgn="auto" latinLnBrk="0" hangingPunct="1">
              <a:lnSpc>
                <a:spcPct val="100000"/>
              </a:lnSpc>
              <a:spcBef>
                <a:spcPts val="600"/>
              </a:spcBef>
              <a:spcAft>
                <a:spcPts val="300"/>
              </a:spcAft>
              <a:buClrTx/>
              <a:buSzTx/>
              <a:buFont typeface="Wingdings" panose="05000000000000000000" pitchFamily="2" charset="2"/>
              <a:buChar char="§"/>
              <a:tabLst/>
              <a:defRPr/>
            </a:pPr>
            <a:r>
              <a:rPr kumimoji="0" lang="en-GB" sz="1500" b="0" i="0" u="none" strike="noStrike" kern="1200" cap="none" spc="0" normalizeH="0" baseline="0" noProof="0">
                <a:ln>
                  <a:noFill/>
                </a:ln>
                <a:solidFill>
                  <a:prstClr val="black">
                    <a:lumMod val="85000"/>
                    <a:lumOff val="15000"/>
                  </a:prstClr>
                </a:solidFill>
                <a:effectLst/>
                <a:uLnTx/>
                <a:uFillTx/>
                <a:latin typeface="Aptos" panose="020B0004020202020204" pitchFamily="34" charset="0"/>
                <a:ea typeface="+mn-ea"/>
                <a:cs typeface="Arial" panose="020B0604020202020204" pitchFamily="34" charset="0"/>
              </a:rPr>
              <a:t>Do I foster deep, lasting and meaningful relationships?</a:t>
            </a:r>
          </a:p>
          <a:p>
            <a:pPr marL="171450" marR="0" lvl="0" indent="-171450" algn="l" defTabSz="914400" rtl="0" eaLnBrk="1" fontAlgn="auto" latinLnBrk="0" hangingPunct="1">
              <a:lnSpc>
                <a:spcPct val="100000"/>
              </a:lnSpc>
              <a:spcBef>
                <a:spcPts val="600"/>
              </a:spcBef>
              <a:spcAft>
                <a:spcPts val="300"/>
              </a:spcAft>
              <a:buClrTx/>
              <a:buSzTx/>
              <a:buFont typeface="Wingdings" panose="05000000000000000000" pitchFamily="2" charset="2"/>
              <a:buChar char="§"/>
              <a:tabLst/>
              <a:defRPr/>
            </a:pPr>
            <a:r>
              <a:rPr kumimoji="0" lang="en-GB" sz="1500" b="0" i="0" u="none" strike="noStrike" kern="1200" cap="none" spc="0" normalizeH="0" baseline="0" noProof="0">
                <a:ln>
                  <a:noFill/>
                </a:ln>
                <a:solidFill>
                  <a:prstClr val="black">
                    <a:lumMod val="85000"/>
                    <a:lumOff val="15000"/>
                  </a:prstClr>
                </a:solidFill>
                <a:effectLst/>
                <a:uLnTx/>
                <a:uFillTx/>
                <a:latin typeface="Aptos" panose="020B0004020202020204" pitchFamily="34" charset="0"/>
                <a:ea typeface="+mn-ea"/>
                <a:cs typeface="Arial" panose="020B0604020202020204" pitchFamily="34" charset="0"/>
              </a:rPr>
              <a:t>How far am I able to align with others and build collaborative teams? </a:t>
            </a:r>
          </a:p>
          <a:p>
            <a:pPr marL="171450" marR="0" lvl="0" indent="-171450" algn="l" defTabSz="914400" rtl="0" eaLnBrk="1" fontAlgn="auto" latinLnBrk="0" hangingPunct="1">
              <a:lnSpc>
                <a:spcPct val="100000"/>
              </a:lnSpc>
              <a:spcBef>
                <a:spcPts val="600"/>
              </a:spcBef>
              <a:spcAft>
                <a:spcPts val="300"/>
              </a:spcAft>
              <a:buClrTx/>
              <a:buSzTx/>
              <a:buFont typeface="Wingdings" panose="05000000000000000000" pitchFamily="2" charset="2"/>
              <a:buChar char="§"/>
              <a:tabLst/>
              <a:defRPr/>
            </a:pPr>
            <a:r>
              <a:rPr kumimoji="0" lang="en-GB" sz="1500" b="0" i="0" u="none" strike="noStrike" kern="1200" cap="none" spc="0" normalizeH="0" baseline="0" noProof="0">
                <a:ln>
                  <a:noFill/>
                </a:ln>
                <a:solidFill>
                  <a:prstClr val="black">
                    <a:lumMod val="85000"/>
                    <a:lumOff val="15000"/>
                  </a:prstClr>
                </a:solidFill>
                <a:effectLst/>
                <a:uLnTx/>
                <a:uFillTx/>
                <a:latin typeface="Aptos" panose="020B0004020202020204" pitchFamily="34" charset="0"/>
                <a:ea typeface="+mn-ea"/>
                <a:cs typeface="Arial" panose="020B0604020202020204" pitchFamily="34" charset="0"/>
              </a:rPr>
              <a:t>Can I inspire and develop others?</a:t>
            </a:r>
          </a:p>
          <a:p>
            <a:pPr marL="171450" marR="0" lvl="0" indent="-171450" algn="l" defTabSz="914400" rtl="0" eaLnBrk="1" fontAlgn="auto" latinLnBrk="0" hangingPunct="1">
              <a:lnSpc>
                <a:spcPct val="100000"/>
              </a:lnSpc>
              <a:spcBef>
                <a:spcPts val="600"/>
              </a:spcBef>
              <a:spcAft>
                <a:spcPts val="300"/>
              </a:spcAft>
              <a:buClrTx/>
              <a:buSzTx/>
              <a:buFont typeface="Wingdings" panose="05000000000000000000" pitchFamily="2" charset="2"/>
              <a:buChar char="§"/>
              <a:tabLst/>
              <a:defRPr/>
            </a:pPr>
            <a:r>
              <a:rPr kumimoji="0" lang="en-GB" sz="1500" b="0" i="0" u="none" strike="noStrike" kern="1200" cap="none" spc="0" normalizeH="0" baseline="0" noProof="0">
                <a:ln>
                  <a:noFill/>
                </a:ln>
                <a:solidFill>
                  <a:prstClr val="black">
                    <a:lumMod val="85000"/>
                    <a:lumOff val="15000"/>
                  </a:prstClr>
                </a:solidFill>
                <a:effectLst/>
                <a:uLnTx/>
                <a:uFillTx/>
                <a:latin typeface="Aptos" panose="020B0004020202020204" pitchFamily="34" charset="0"/>
                <a:ea typeface="+mn-ea"/>
                <a:cs typeface="Arial" panose="020B0604020202020204" pitchFamily="34" charset="0"/>
              </a:rPr>
              <a:t>How clear are my communications? </a:t>
            </a:r>
          </a:p>
          <a:p>
            <a:pPr marL="171450" marR="0" lvl="0" indent="-171450" algn="l" defTabSz="914400" rtl="0" eaLnBrk="1" fontAlgn="auto" latinLnBrk="0" hangingPunct="1">
              <a:lnSpc>
                <a:spcPct val="100000"/>
              </a:lnSpc>
              <a:spcBef>
                <a:spcPts val="600"/>
              </a:spcBef>
              <a:spcAft>
                <a:spcPts val="300"/>
              </a:spcAft>
              <a:buClrTx/>
              <a:buSzTx/>
              <a:buFont typeface="Wingdings" panose="05000000000000000000" pitchFamily="2" charset="2"/>
              <a:buChar char="§"/>
              <a:tabLst/>
              <a:defRPr/>
            </a:pPr>
            <a:r>
              <a:rPr kumimoji="0" lang="en-GB" sz="1500" b="0" i="0" u="none" strike="noStrike" kern="1200" cap="none" spc="0" normalizeH="0" baseline="0" noProof="0">
                <a:ln>
                  <a:noFill/>
                </a:ln>
                <a:solidFill>
                  <a:prstClr val="black">
                    <a:lumMod val="85000"/>
                    <a:lumOff val="15000"/>
                  </a:prstClr>
                </a:solidFill>
                <a:effectLst/>
                <a:uLnTx/>
                <a:uFillTx/>
                <a:latin typeface="Aptos" panose="020B0004020202020204" pitchFamily="34" charset="0"/>
                <a:ea typeface="+mn-ea"/>
                <a:cs typeface="Arial" panose="020B0604020202020204" pitchFamily="34" charset="0"/>
              </a:rPr>
              <a:t>Can I identify and resolve conflict?</a:t>
            </a:r>
          </a:p>
          <a:p>
            <a:pPr marL="171450" marR="0" lvl="0" indent="-171450" algn="l" defTabSz="914400" rtl="0" eaLnBrk="1" fontAlgn="auto" latinLnBrk="0" hangingPunct="1">
              <a:lnSpc>
                <a:spcPct val="100000"/>
              </a:lnSpc>
              <a:spcBef>
                <a:spcPts val="600"/>
              </a:spcBef>
              <a:spcAft>
                <a:spcPts val="300"/>
              </a:spcAft>
              <a:buClrTx/>
              <a:buSzTx/>
              <a:buFont typeface="Wingdings" panose="05000000000000000000" pitchFamily="2" charset="2"/>
              <a:buChar char="§"/>
              <a:tabLst/>
              <a:defRPr/>
            </a:pPr>
            <a:endParaRPr kumimoji="0" lang="en-GB" sz="1500" b="0" i="0" u="none" strike="noStrike" kern="1200" cap="none" spc="0" normalizeH="0" baseline="0" noProof="0">
              <a:ln>
                <a:noFill/>
              </a:ln>
              <a:solidFill>
                <a:prstClr val="black">
                  <a:lumMod val="85000"/>
                  <a:lumOff val="15000"/>
                </a:prstClr>
              </a:solidFill>
              <a:effectLst/>
              <a:uLnTx/>
              <a:uFillTx/>
              <a:latin typeface="Aptos" panose="020B0004020202020204" pitchFamily="34" charset="0"/>
              <a:ea typeface="+mn-ea"/>
              <a:cs typeface="Arial" panose="020B0604020202020204" pitchFamily="34" charset="0"/>
            </a:endParaRPr>
          </a:p>
        </p:txBody>
      </p:sp>
      <p:sp>
        <p:nvSpPr>
          <p:cNvPr id="39" name="TextBox 38">
            <a:extLst>
              <a:ext uri="{FF2B5EF4-FFF2-40B4-BE49-F238E27FC236}">
                <a16:creationId xmlns:a16="http://schemas.microsoft.com/office/drawing/2014/main" id="{CC8B72C1-472E-00E8-5DDA-7B684914055C}"/>
              </a:ext>
            </a:extLst>
          </p:cNvPr>
          <p:cNvSpPr txBox="1"/>
          <p:nvPr/>
        </p:nvSpPr>
        <p:spPr>
          <a:xfrm>
            <a:off x="7973570" y="1935003"/>
            <a:ext cx="3844204" cy="1708160"/>
          </a:xfrm>
          <a:prstGeom prst="rect">
            <a:avLst/>
          </a:prstGeom>
          <a:noFill/>
        </p:spPr>
        <p:txBody>
          <a:bodyPr wrap="square">
            <a:spAutoFit/>
          </a:bodyPr>
          <a:lstStyle/>
          <a:p>
            <a:pPr marL="171450" marR="0" lvl="0" indent="-171450" algn="l" defTabSz="914400" rtl="0" eaLnBrk="1" fontAlgn="auto" latinLnBrk="0" hangingPunct="1">
              <a:lnSpc>
                <a:spcPct val="100000"/>
              </a:lnSpc>
              <a:spcBef>
                <a:spcPts val="600"/>
              </a:spcBef>
              <a:spcAft>
                <a:spcPts val="300"/>
              </a:spcAft>
              <a:buClrTx/>
              <a:buSzTx/>
              <a:buFont typeface="Wingdings" panose="05000000000000000000" pitchFamily="2" charset="2"/>
              <a:buChar char="§"/>
              <a:tabLst/>
              <a:defRPr/>
            </a:pPr>
            <a:r>
              <a:rPr kumimoji="0" lang="en-GB" sz="1500" b="0" i="0" u="none" strike="noStrike" kern="1200" cap="none" spc="0" normalizeH="0" baseline="0" noProof="0">
                <a:ln>
                  <a:noFill/>
                </a:ln>
                <a:solidFill>
                  <a:prstClr val="black">
                    <a:lumMod val="85000"/>
                    <a:lumOff val="15000"/>
                  </a:prstClr>
                </a:solidFill>
                <a:effectLst/>
                <a:uLnTx/>
                <a:uFillTx/>
                <a:latin typeface="Aptos" panose="020B0004020202020204" pitchFamily="34" charset="0"/>
                <a:ea typeface="+mn-ea"/>
                <a:cs typeface="Arial" panose="020B0604020202020204" pitchFamily="34" charset="0"/>
              </a:rPr>
              <a:t>Am I able to empathise with others?</a:t>
            </a:r>
          </a:p>
          <a:p>
            <a:pPr marL="171450" marR="0" lvl="0" indent="-171450" algn="l" defTabSz="914400" rtl="0" eaLnBrk="1" fontAlgn="auto" latinLnBrk="0" hangingPunct="1">
              <a:lnSpc>
                <a:spcPct val="100000"/>
              </a:lnSpc>
              <a:spcBef>
                <a:spcPts val="600"/>
              </a:spcBef>
              <a:spcAft>
                <a:spcPts val="300"/>
              </a:spcAft>
              <a:buClrTx/>
              <a:buSzTx/>
              <a:buFont typeface="Wingdings" panose="05000000000000000000" pitchFamily="2" charset="2"/>
              <a:buChar char="§"/>
              <a:tabLst/>
              <a:defRPr/>
            </a:pPr>
            <a:r>
              <a:rPr kumimoji="0" lang="en-GB" sz="1500" b="0" i="0" u="none" strike="noStrike" kern="1200" cap="none" spc="0" normalizeH="0" baseline="0" noProof="0">
                <a:ln>
                  <a:noFill/>
                </a:ln>
                <a:solidFill>
                  <a:prstClr val="black">
                    <a:lumMod val="85000"/>
                    <a:lumOff val="15000"/>
                  </a:prstClr>
                </a:solidFill>
                <a:effectLst/>
                <a:uLnTx/>
                <a:uFillTx/>
                <a:latin typeface="Aptos" panose="020B0004020202020204" pitchFamily="34" charset="0"/>
                <a:ea typeface="+mn-ea"/>
                <a:cs typeface="Arial" panose="020B0604020202020204" pitchFamily="34" charset="0"/>
              </a:rPr>
              <a:t>How far am I aware of the needs and priorities of my organisation? </a:t>
            </a:r>
          </a:p>
          <a:p>
            <a:pPr marL="171450" marR="0" lvl="0" indent="-171450" algn="l" defTabSz="914400" rtl="0" eaLnBrk="1" fontAlgn="auto" latinLnBrk="0" hangingPunct="1">
              <a:lnSpc>
                <a:spcPct val="100000"/>
              </a:lnSpc>
              <a:spcBef>
                <a:spcPts val="600"/>
              </a:spcBef>
              <a:spcAft>
                <a:spcPts val="300"/>
              </a:spcAft>
              <a:buClrTx/>
              <a:buSzTx/>
              <a:buFont typeface="Wingdings" panose="05000000000000000000" pitchFamily="2" charset="2"/>
              <a:buChar char="§"/>
              <a:tabLst/>
              <a:defRPr/>
            </a:pPr>
            <a:r>
              <a:rPr kumimoji="0" lang="en-GB" sz="1500" b="0" i="0" u="none" strike="noStrike" kern="1200" cap="none" spc="0" normalizeH="0" baseline="0" noProof="0">
                <a:ln>
                  <a:noFill/>
                </a:ln>
                <a:solidFill>
                  <a:prstClr val="black">
                    <a:lumMod val="85000"/>
                    <a:lumOff val="15000"/>
                  </a:prstClr>
                </a:solidFill>
                <a:effectLst/>
                <a:uLnTx/>
                <a:uFillTx/>
                <a:latin typeface="Aptos" panose="020B0004020202020204" pitchFamily="34" charset="0"/>
                <a:ea typeface="+mn-ea"/>
                <a:cs typeface="Arial" panose="020B0604020202020204" pitchFamily="34" charset="0"/>
              </a:rPr>
              <a:t>Do I understand the needs of patients, colleagues and partner organisations, and strive to meet these?  </a:t>
            </a:r>
          </a:p>
        </p:txBody>
      </p:sp>
      <p:grpSp>
        <p:nvGrpSpPr>
          <p:cNvPr id="41" name="Group 40">
            <a:extLst>
              <a:ext uri="{FF2B5EF4-FFF2-40B4-BE49-F238E27FC236}">
                <a16:creationId xmlns:a16="http://schemas.microsoft.com/office/drawing/2014/main" id="{415A9B29-0C36-2C71-62EB-8DD0B5CC81D2}"/>
              </a:ext>
            </a:extLst>
          </p:cNvPr>
          <p:cNvGrpSpPr/>
          <p:nvPr/>
        </p:nvGrpSpPr>
        <p:grpSpPr>
          <a:xfrm>
            <a:off x="4060825" y="1836921"/>
            <a:ext cx="3836425" cy="3892816"/>
            <a:chOff x="4177787" y="1836921"/>
            <a:chExt cx="3836425" cy="3892816"/>
          </a:xfrm>
        </p:grpSpPr>
        <p:grpSp>
          <p:nvGrpSpPr>
            <p:cNvPr id="26" name="Group 25">
              <a:extLst>
                <a:ext uri="{FF2B5EF4-FFF2-40B4-BE49-F238E27FC236}">
                  <a16:creationId xmlns:a16="http://schemas.microsoft.com/office/drawing/2014/main" id="{FF89049B-3343-7498-723A-198A635B4444}"/>
                </a:ext>
              </a:extLst>
            </p:cNvPr>
            <p:cNvGrpSpPr/>
            <p:nvPr/>
          </p:nvGrpSpPr>
          <p:grpSpPr>
            <a:xfrm>
              <a:off x="4177787" y="1836921"/>
              <a:ext cx="3836425" cy="3892816"/>
              <a:chOff x="6269449" y="3029496"/>
              <a:chExt cx="6100978" cy="6190655"/>
            </a:xfrm>
          </p:grpSpPr>
          <p:sp>
            <p:nvSpPr>
              <p:cNvPr id="5" name="Freeform 3">
                <a:extLst>
                  <a:ext uri="{FF2B5EF4-FFF2-40B4-BE49-F238E27FC236}">
                    <a16:creationId xmlns:a16="http://schemas.microsoft.com/office/drawing/2014/main" id="{1487ECD8-60F8-F658-4DC6-74A9973CE9DB}"/>
                  </a:ext>
                </a:extLst>
              </p:cNvPr>
              <p:cNvSpPr/>
              <p:nvPr/>
            </p:nvSpPr>
            <p:spPr>
              <a:xfrm>
                <a:off x="6269449" y="3029496"/>
                <a:ext cx="5737139" cy="5737139"/>
              </a:xfrm>
              <a:custGeom>
                <a:avLst/>
                <a:gdLst/>
                <a:ahLst/>
                <a:cxnLst/>
                <a:rect l="l" t="t" r="r" b="b"/>
                <a:pathLst>
                  <a:path w="5737139" h="5737139">
                    <a:moveTo>
                      <a:pt x="0" y="0"/>
                    </a:moveTo>
                    <a:lnTo>
                      <a:pt x="5737139" y="0"/>
                    </a:lnTo>
                    <a:lnTo>
                      <a:pt x="5737139" y="5737139"/>
                    </a:lnTo>
                    <a:lnTo>
                      <a:pt x="0" y="573713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Freeform 4">
                <a:extLst>
                  <a:ext uri="{FF2B5EF4-FFF2-40B4-BE49-F238E27FC236}">
                    <a16:creationId xmlns:a16="http://schemas.microsoft.com/office/drawing/2014/main" id="{D4AC17FA-BAF3-B129-F4FF-1AEB2368D9C3}"/>
                  </a:ext>
                </a:extLst>
              </p:cNvPr>
              <p:cNvSpPr/>
              <p:nvPr/>
            </p:nvSpPr>
            <p:spPr>
              <a:xfrm>
                <a:off x="9989177" y="3029496"/>
                <a:ext cx="2381250" cy="2381250"/>
              </a:xfrm>
              <a:custGeom>
                <a:avLst/>
                <a:gdLst/>
                <a:ahLst/>
                <a:cxnLst/>
                <a:rect l="l" t="t" r="r" b="b"/>
                <a:pathLst>
                  <a:path w="2381250" h="2381250">
                    <a:moveTo>
                      <a:pt x="0" y="0"/>
                    </a:moveTo>
                    <a:lnTo>
                      <a:pt x="2381250" y="0"/>
                    </a:lnTo>
                    <a:lnTo>
                      <a:pt x="2381250" y="2381250"/>
                    </a:lnTo>
                    <a:lnTo>
                      <a:pt x="0" y="2381250"/>
                    </a:lnTo>
                    <a:lnTo>
                      <a:pt x="0" y="0"/>
                    </a:lnTo>
                    <a:close/>
                  </a:path>
                </a:pathLst>
              </a:custGeom>
              <a:blipFill>
                <a:blip>
                  <a:alphaModFix amt="50000"/>
                  <a:extLst>
                    <a:ext uri="{96DAC541-7B7A-43D3-8B79-37D633B846F1}">
                      <asvg:svgBlip xmlns:asvg="http://schemas.microsoft.com/office/drawing/2016/SVG/main" r:embed="rId4"/>
                    </a:ext>
                  </a:extLst>
                </a:blip>
                <a:stretch>
                  <a:fillRect/>
                </a:stretch>
              </a:blipFill>
              <a:ln cap="sq">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7" name="Group 5">
                <a:extLst>
                  <a:ext uri="{FF2B5EF4-FFF2-40B4-BE49-F238E27FC236}">
                    <a16:creationId xmlns:a16="http://schemas.microsoft.com/office/drawing/2014/main" id="{DDE67DEB-8834-3B9B-5013-F9B2DD6FD135}"/>
                  </a:ext>
                </a:extLst>
              </p:cNvPr>
              <p:cNvGrpSpPr/>
              <p:nvPr/>
            </p:nvGrpSpPr>
            <p:grpSpPr>
              <a:xfrm>
                <a:off x="9989177" y="3029496"/>
                <a:ext cx="2031794" cy="2031794"/>
                <a:chOff x="0" y="0"/>
                <a:chExt cx="812800" cy="812800"/>
              </a:xfrm>
            </p:grpSpPr>
            <p:sp>
              <p:nvSpPr>
                <p:cNvPr id="8" name="Freeform 6">
                  <a:extLst>
                    <a:ext uri="{FF2B5EF4-FFF2-40B4-BE49-F238E27FC236}">
                      <a16:creationId xmlns:a16="http://schemas.microsoft.com/office/drawing/2014/main" id="{094FFD37-7B35-3FB7-4560-6EFB2E77D04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142875" cap="sq">
                  <a:solidFill>
                    <a:srgbClr val="FB5937"/>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TextBox 7">
                  <a:extLst>
                    <a:ext uri="{FF2B5EF4-FFF2-40B4-BE49-F238E27FC236}">
                      <a16:creationId xmlns:a16="http://schemas.microsoft.com/office/drawing/2014/main" id="{E9F96194-35C4-2664-0638-5811BD42EDE9}"/>
                    </a:ext>
                  </a:extLst>
                </p:cNvPr>
                <p:cNvSpPr txBox="1"/>
                <p:nvPr/>
              </p:nvSpPr>
              <p:spPr>
                <a:xfrm>
                  <a:off x="76200" y="28575"/>
                  <a:ext cx="660400" cy="708025"/>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0" name="Freeform 8">
                <a:extLst>
                  <a:ext uri="{FF2B5EF4-FFF2-40B4-BE49-F238E27FC236}">
                    <a16:creationId xmlns:a16="http://schemas.microsoft.com/office/drawing/2014/main" id="{7FEEB985-D42D-F39E-B4A9-340CC37F923E}"/>
                  </a:ext>
                </a:extLst>
              </p:cNvPr>
              <p:cNvSpPr/>
              <p:nvPr/>
            </p:nvSpPr>
            <p:spPr>
              <a:xfrm>
                <a:off x="9989177" y="6838901"/>
                <a:ext cx="2381250" cy="2381250"/>
              </a:xfrm>
              <a:custGeom>
                <a:avLst/>
                <a:gdLst/>
                <a:ahLst/>
                <a:cxnLst/>
                <a:rect l="l" t="t" r="r" b="b"/>
                <a:pathLst>
                  <a:path w="2381250" h="2381250">
                    <a:moveTo>
                      <a:pt x="0" y="0"/>
                    </a:moveTo>
                    <a:lnTo>
                      <a:pt x="2381250" y="0"/>
                    </a:lnTo>
                    <a:lnTo>
                      <a:pt x="2381250" y="2381250"/>
                    </a:lnTo>
                    <a:lnTo>
                      <a:pt x="0" y="2381250"/>
                    </a:lnTo>
                    <a:lnTo>
                      <a:pt x="0" y="0"/>
                    </a:lnTo>
                    <a:close/>
                  </a:path>
                </a:pathLst>
              </a:custGeom>
              <a:blipFill>
                <a:blip>
                  <a:alphaModFix amt="50000"/>
                  <a:extLst>
                    <a:ext uri="{96DAC541-7B7A-43D3-8B79-37D633B846F1}">
                      <asvg:svgBlip xmlns:asvg="http://schemas.microsoft.com/office/drawing/2016/SVG/main" r:embed="rId5"/>
                    </a:ext>
                  </a:extLst>
                </a:blip>
                <a:stretch>
                  <a:fillRect/>
                </a:stretch>
              </a:blipFill>
              <a:ln cap="sq">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11" name="Group 9">
                <a:extLst>
                  <a:ext uri="{FF2B5EF4-FFF2-40B4-BE49-F238E27FC236}">
                    <a16:creationId xmlns:a16="http://schemas.microsoft.com/office/drawing/2014/main" id="{01B7D98A-B0FA-5453-6C0F-57C92FE6EA08}"/>
                  </a:ext>
                </a:extLst>
              </p:cNvPr>
              <p:cNvGrpSpPr/>
              <p:nvPr/>
            </p:nvGrpSpPr>
            <p:grpSpPr>
              <a:xfrm>
                <a:off x="9989177" y="6838901"/>
                <a:ext cx="2031794" cy="2031794"/>
                <a:chOff x="0" y="0"/>
                <a:chExt cx="812800" cy="812800"/>
              </a:xfrm>
            </p:grpSpPr>
            <p:sp>
              <p:nvSpPr>
                <p:cNvPr id="12" name="Freeform 10">
                  <a:extLst>
                    <a:ext uri="{FF2B5EF4-FFF2-40B4-BE49-F238E27FC236}">
                      <a16:creationId xmlns:a16="http://schemas.microsoft.com/office/drawing/2014/main" id="{798E111A-D6E7-C99C-B20A-977D0F3DEE1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142875" cap="sq">
                  <a:solidFill>
                    <a:srgbClr val="EC2393"/>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3" name="TextBox 11">
                  <a:extLst>
                    <a:ext uri="{FF2B5EF4-FFF2-40B4-BE49-F238E27FC236}">
                      <a16:creationId xmlns:a16="http://schemas.microsoft.com/office/drawing/2014/main" id="{652B13D2-56DD-21EC-F6A1-5287A51F7AC0}"/>
                    </a:ext>
                  </a:extLst>
                </p:cNvPr>
                <p:cNvSpPr txBox="1"/>
                <p:nvPr/>
              </p:nvSpPr>
              <p:spPr>
                <a:xfrm>
                  <a:off x="76200" y="28575"/>
                  <a:ext cx="660400" cy="708025"/>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4" name="Freeform 12">
                <a:extLst>
                  <a:ext uri="{FF2B5EF4-FFF2-40B4-BE49-F238E27FC236}">
                    <a16:creationId xmlns:a16="http://schemas.microsoft.com/office/drawing/2014/main" id="{C55492D6-562E-0F82-52A1-44D40182DA4F}"/>
                  </a:ext>
                </a:extLst>
              </p:cNvPr>
              <p:cNvSpPr/>
              <p:nvPr/>
            </p:nvSpPr>
            <p:spPr>
              <a:xfrm>
                <a:off x="6269449" y="3029496"/>
                <a:ext cx="2381250" cy="2381250"/>
              </a:xfrm>
              <a:custGeom>
                <a:avLst/>
                <a:gdLst/>
                <a:ahLst/>
                <a:cxnLst/>
                <a:rect l="l" t="t" r="r" b="b"/>
                <a:pathLst>
                  <a:path w="2381250" h="2381250">
                    <a:moveTo>
                      <a:pt x="0" y="0"/>
                    </a:moveTo>
                    <a:lnTo>
                      <a:pt x="2381250" y="0"/>
                    </a:lnTo>
                    <a:lnTo>
                      <a:pt x="2381250" y="2381250"/>
                    </a:lnTo>
                    <a:lnTo>
                      <a:pt x="0" y="2381250"/>
                    </a:lnTo>
                    <a:lnTo>
                      <a:pt x="0" y="0"/>
                    </a:lnTo>
                    <a:close/>
                  </a:path>
                </a:pathLst>
              </a:custGeom>
              <a:blipFill>
                <a:blip>
                  <a:alphaModFix amt="50000"/>
                  <a:extLst>
                    <a:ext uri="{96DAC541-7B7A-43D3-8B79-37D633B846F1}">
                      <asvg:svgBlip xmlns:asvg="http://schemas.microsoft.com/office/drawing/2016/SVG/main" r:embed="rId6"/>
                    </a:ext>
                  </a:extLst>
                </a:blip>
                <a:stretch>
                  <a:fillRect/>
                </a:stretch>
              </a:blipFill>
              <a:ln cap="sq">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15" name="Group 13">
                <a:extLst>
                  <a:ext uri="{FF2B5EF4-FFF2-40B4-BE49-F238E27FC236}">
                    <a16:creationId xmlns:a16="http://schemas.microsoft.com/office/drawing/2014/main" id="{01351121-6373-49C6-0C12-DD764A73BDAB}"/>
                  </a:ext>
                </a:extLst>
              </p:cNvPr>
              <p:cNvGrpSpPr/>
              <p:nvPr/>
            </p:nvGrpSpPr>
            <p:grpSpPr>
              <a:xfrm>
                <a:off x="6269449" y="3029496"/>
                <a:ext cx="2031794" cy="2031794"/>
                <a:chOff x="0" y="0"/>
                <a:chExt cx="812800" cy="812800"/>
              </a:xfrm>
            </p:grpSpPr>
            <p:sp>
              <p:nvSpPr>
                <p:cNvPr id="16" name="Freeform 14">
                  <a:extLst>
                    <a:ext uri="{FF2B5EF4-FFF2-40B4-BE49-F238E27FC236}">
                      <a16:creationId xmlns:a16="http://schemas.microsoft.com/office/drawing/2014/main" id="{5D132350-A8F7-56F8-58D6-37E461A1CD7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142875" cap="sq">
                  <a:solidFill>
                    <a:srgbClr val="0C7CC4"/>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17" name="TextBox 15">
                  <a:extLst>
                    <a:ext uri="{FF2B5EF4-FFF2-40B4-BE49-F238E27FC236}">
                      <a16:creationId xmlns:a16="http://schemas.microsoft.com/office/drawing/2014/main" id="{2C2777B6-A632-E67D-8B5A-712D9946AA7F}"/>
                    </a:ext>
                  </a:extLst>
                </p:cNvPr>
                <p:cNvSpPr txBox="1"/>
                <p:nvPr/>
              </p:nvSpPr>
              <p:spPr>
                <a:xfrm>
                  <a:off x="76200" y="28575"/>
                  <a:ext cx="660400" cy="708025"/>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8" name="Freeform 16">
                <a:extLst>
                  <a:ext uri="{FF2B5EF4-FFF2-40B4-BE49-F238E27FC236}">
                    <a16:creationId xmlns:a16="http://schemas.microsoft.com/office/drawing/2014/main" id="{520D3A3F-FF4B-2338-C3AF-312F005310FB}"/>
                  </a:ext>
                </a:extLst>
              </p:cNvPr>
              <p:cNvSpPr/>
              <p:nvPr/>
            </p:nvSpPr>
            <p:spPr>
              <a:xfrm>
                <a:off x="6269449" y="6838901"/>
                <a:ext cx="2381250" cy="2381250"/>
              </a:xfrm>
              <a:custGeom>
                <a:avLst/>
                <a:gdLst/>
                <a:ahLst/>
                <a:cxnLst/>
                <a:rect l="l" t="t" r="r" b="b"/>
                <a:pathLst>
                  <a:path w="2381250" h="2381250">
                    <a:moveTo>
                      <a:pt x="0" y="0"/>
                    </a:moveTo>
                    <a:lnTo>
                      <a:pt x="2381250" y="0"/>
                    </a:lnTo>
                    <a:lnTo>
                      <a:pt x="2381250" y="2381250"/>
                    </a:lnTo>
                    <a:lnTo>
                      <a:pt x="0" y="2381250"/>
                    </a:lnTo>
                    <a:lnTo>
                      <a:pt x="0" y="0"/>
                    </a:lnTo>
                    <a:close/>
                  </a:path>
                </a:pathLst>
              </a:custGeom>
              <a:blipFill>
                <a:blip>
                  <a:alphaModFix amt="50000"/>
                  <a:extLst>
                    <a:ext uri="{96DAC541-7B7A-43D3-8B79-37D633B846F1}">
                      <asvg:svgBlip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19" name="Group 17">
                <a:extLst>
                  <a:ext uri="{FF2B5EF4-FFF2-40B4-BE49-F238E27FC236}">
                    <a16:creationId xmlns:a16="http://schemas.microsoft.com/office/drawing/2014/main" id="{648716AE-16EC-8AF3-4195-7A4D2B7FD11E}"/>
                  </a:ext>
                </a:extLst>
              </p:cNvPr>
              <p:cNvGrpSpPr/>
              <p:nvPr/>
            </p:nvGrpSpPr>
            <p:grpSpPr>
              <a:xfrm>
                <a:off x="6269449" y="6838901"/>
                <a:ext cx="2031794" cy="2031794"/>
                <a:chOff x="0" y="0"/>
                <a:chExt cx="812800" cy="812800"/>
              </a:xfrm>
            </p:grpSpPr>
            <p:sp>
              <p:nvSpPr>
                <p:cNvPr id="20" name="Freeform 18">
                  <a:extLst>
                    <a:ext uri="{FF2B5EF4-FFF2-40B4-BE49-F238E27FC236}">
                      <a16:creationId xmlns:a16="http://schemas.microsoft.com/office/drawing/2014/main" id="{5BA43F88-BCA2-9B9F-F9C6-791656F20E47}"/>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142875" cap="sq">
                  <a:solidFill>
                    <a:srgbClr val="2FB4A2"/>
                  </a:solid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21" name="TextBox 19">
                  <a:extLst>
                    <a:ext uri="{FF2B5EF4-FFF2-40B4-BE49-F238E27FC236}">
                      <a16:creationId xmlns:a16="http://schemas.microsoft.com/office/drawing/2014/main" id="{75602ADB-90CC-8FA7-CBFC-BDE3ABB6D4DB}"/>
                    </a:ext>
                  </a:extLst>
                </p:cNvPr>
                <p:cNvSpPr txBox="1"/>
                <p:nvPr/>
              </p:nvSpPr>
              <p:spPr>
                <a:xfrm>
                  <a:off x="76200" y="28575"/>
                  <a:ext cx="660400" cy="708025"/>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22" name="Freeform 24">
                <a:extLst>
                  <a:ext uri="{FF2B5EF4-FFF2-40B4-BE49-F238E27FC236}">
                    <a16:creationId xmlns:a16="http://schemas.microsoft.com/office/drawing/2014/main" id="{C839CDE7-84CE-E4B8-1B34-35E47D90C88D}"/>
                  </a:ext>
                </a:extLst>
              </p:cNvPr>
              <p:cNvSpPr/>
              <p:nvPr/>
            </p:nvSpPr>
            <p:spPr>
              <a:xfrm>
                <a:off x="6711368" y="3480940"/>
                <a:ext cx="1128906" cy="1128906"/>
              </a:xfrm>
              <a:custGeom>
                <a:avLst/>
                <a:gdLst/>
                <a:ahLst/>
                <a:cxnLst/>
                <a:rect l="l" t="t" r="r" b="b"/>
                <a:pathLst>
                  <a:path w="1128906" h="1128906">
                    <a:moveTo>
                      <a:pt x="0" y="0"/>
                    </a:moveTo>
                    <a:lnTo>
                      <a:pt x="1128906" y="0"/>
                    </a:lnTo>
                    <a:lnTo>
                      <a:pt x="1128906" y="1128905"/>
                    </a:lnTo>
                    <a:lnTo>
                      <a:pt x="0" y="1128905"/>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23" name="Freeform 25">
                <a:extLst>
                  <a:ext uri="{FF2B5EF4-FFF2-40B4-BE49-F238E27FC236}">
                    <a16:creationId xmlns:a16="http://schemas.microsoft.com/office/drawing/2014/main" id="{8C71BEC0-0B4D-33FC-80F2-B9858EEF395F}"/>
                  </a:ext>
                </a:extLst>
              </p:cNvPr>
              <p:cNvSpPr/>
              <p:nvPr/>
            </p:nvSpPr>
            <p:spPr>
              <a:xfrm flipH="1">
                <a:off x="6771113" y="7290345"/>
                <a:ext cx="1009416" cy="1180603"/>
              </a:xfrm>
              <a:custGeom>
                <a:avLst/>
                <a:gdLst/>
                <a:ahLst/>
                <a:cxnLst/>
                <a:rect l="l" t="t" r="r" b="b"/>
                <a:pathLst>
                  <a:path w="1009416" h="1180603">
                    <a:moveTo>
                      <a:pt x="1009416" y="0"/>
                    </a:moveTo>
                    <a:lnTo>
                      <a:pt x="0" y="0"/>
                    </a:lnTo>
                    <a:lnTo>
                      <a:pt x="0" y="1180603"/>
                    </a:lnTo>
                    <a:lnTo>
                      <a:pt x="1009416" y="1180603"/>
                    </a:lnTo>
                    <a:lnTo>
                      <a:pt x="1009416"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24" name="Freeform 26">
                <a:extLst>
                  <a:ext uri="{FF2B5EF4-FFF2-40B4-BE49-F238E27FC236}">
                    <a16:creationId xmlns:a16="http://schemas.microsoft.com/office/drawing/2014/main" id="{922AE8F9-0034-EB30-4A92-521ED513BB95}"/>
                  </a:ext>
                </a:extLst>
              </p:cNvPr>
              <p:cNvSpPr/>
              <p:nvPr/>
            </p:nvSpPr>
            <p:spPr>
              <a:xfrm>
                <a:off x="10454497" y="3480940"/>
                <a:ext cx="1151945" cy="1128906"/>
              </a:xfrm>
              <a:custGeom>
                <a:avLst/>
                <a:gdLst/>
                <a:ahLst/>
                <a:cxnLst/>
                <a:rect l="l" t="t" r="r" b="b"/>
                <a:pathLst>
                  <a:path w="1151945" h="1128906">
                    <a:moveTo>
                      <a:pt x="0" y="0"/>
                    </a:moveTo>
                    <a:lnTo>
                      <a:pt x="1151944" y="0"/>
                    </a:lnTo>
                    <a:lnTo>
                      <a:pt x="1151944" y="1128905"/>
                    </a:lnTo>
                    <a:lnTo>
                      <a:pt x="0" y="1128905"/>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25" name="Freeform 27">
                <a:extLst>
                  <a:ext uri="{FF2B5EF4-FFF2-40B4-BE49-F238E27FC236}">
                    <a16:creationId xmlns:a16="http://schemas.microsoft.com/office/drawing/2014/main" id="{7D3EAE79-CB66-5DED-8DD5-CDBBBDA4A76D}"/>
                  </a:ext>
                </a:extLst>
              </p:cNvPr>
              <p:cNvSpPr/>
              <p:nvPr/>
            </p:nvSpPr>
            <p:spPr>
              <a:xfrm>
                <a:off x="10474849" y="7330478"/>
                <a:ext cx="1060451" cy="1100338"/>
              </a:xfrm>
              <a:custGeom>
                <a:avLst/>
                <a:gdLst/>
                <a:ahLst/>
                <a:cxnLst/>
                <a:rect l="l" t="t" r="r" b="b"/>
                <a:pathLst>
                  <a:path w="1060451" h="1100338">
                    <a:moveTo>
                      <a:pt x="0" y="0"/>
                    </a:moveTo>
                    <a:lnTo>
                      <a:pt x="1060451" y="0"/>
                    </a:lnTo>
                    <a:lnTo>
                      <a:pt x="1060451" y="1100338"/>
                    </a:lnTo>
                    <a:lnTo>
                      <a:pt x="0" y="1100338"/>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40" name="TextBox 39">
              <a:extLst>
                <a:ext uri="{FF2B5EF4-FFF2-40B4-BE49-F238E27FC236}">
                  <a16:creationId xmlns:a16="http://schemas.microsoft.com/office/drawing/2014/main" id="{2BCE3BE7-513D-96BD-B456-D133B3818C17}"/>
                </a:ext>
              </a:extLst>
            </p:cNvPr>
            <p:cNvSpPr txBox="1"/>
            <p:nvPr/>
          </p:nvSpPr>
          <p:spPr>
            <a:xfrm>
              <a:off x="5309682" y="3063926"/>
              <a:ext cx="1354012"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a:ea typeface="+mn-ea"/>
                  <a:cs typeface="+mn-cs"/>
                </a:rPr>
                <a:t>Goleman’s Emotional Intelligence Model</a:t>
              </a:r>
            </a:p>
          </p:txBody>
        </p:sp>
      </p:grpSp>
    </p:spTree>
    <p:extLst>
      <p:ext uri="{BB962C8B-B14F-4D97-AF65-F5344CB8AC3E}">
        <p14:creationId xmlns:p14="http://schemas.microsoft.com/office/powerpoint/2010/main" val="13286502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1E424A5C-1795-1D29-F2EC-B59AE60518FC}"/>
              </a:ext>
            </a:extLst>
          </p:cNvPr>
          <p:cNvPicPr>
            <a:picLocks noGrp="1" noChangeAspect="1"/>
          </p:cNvPicPr>
          <p:nvPr>
            <p:ph idx="1"/>
          </p:nvPr>
        </p:nvPicPr>
        <p:blipFill>
          <a:blip r:embed="rId2"/>
          <a:stretch>
            <a:fillRect/>
          </a:stretch>
        </p:blipFill>
        <p:spPr>
          <a:xfrm>
            <a:off x="5301673" y="1243630"/>
            <a:ext cx="6203479" cy="4976936"/>
          </a:xfrm>
          <a:prstGeom prst="rect">
            <a:avLst/>
          </a:prstGeom>
        </p:spPr>
      </p:pic>
      <p:sp>
        <p:nvSpPr>
          <p:cNvPr id="3" name="Title 2">
            <a:extLst>
              <a:ext uri="{FF2B5EF4-FFF2-40B4-BE49-F238E27FC236}">
                <a16:creationId xmlns:a16="http://schemas.microsoft.com/office/drawing/2014/main" id="{A3601306-C447-5015-0E29-1DA8AD659699}"/>
              </a:ext>
            </a:extLst>
          </p:cNvPr>
          <p:cNvSpPr>
            <a:spLocks noGrp="1"/>
          </p:cNvSpPr>
          <p:nvPr>
            <p:ph type="title"/>
          </p:nvPr>
        </p:nvSpPr>
        <p:spPr/>
        <p:txBody>
          <a:bodyPr>
            <a:normAutofit/>
          </a:bodyPr>
          <a:lstStyle/>
          <a:p>
            <a:r>
              <a:rPr lang="en-GB" sz="4400">
                <a:latin typeface="Aptos Display" panose="020B0004020202020204" pitchFamily="34" charset="0"/>
              </a:rPr>
              <a:t>Golman’s Leadership Styles </a:t>
            </a:r>
          </a:p>
        </p:txBody>
      </p:sp>
      <p:sp>
        <p:nvSpPr>
          <p:cNvPr id="2" name="Content Placeholder 1">
            <a:extLst>
              <a:ext uri="{FF2B5EF4-FFF2-40B4-BE49-F238E27FC236}">
                <a16:creationId xmlns:a16="http://schemas.microsoft.com/office/drawing/2014/main" id="{8F217EA4-E542-4FCB-B40B-B8F97379B198}"/>
              </a:ext>
            </a:extLst>
          </p:cNvPr>
          <p:cNvSpPr txBox="1">
            <a:spLocks/>
          </p:cNvSpPr>
          <p:nvPr/>
        </p:nvSpPr>
        <p:spPr>
          <a:xfrm>
            <a:off x="326175" y="1384467"/>
            <a:ext cx="4652225" cy="4883168"/>
          </a:xfrm>
          <a:prstGeom prst="rect">
            <a:avLst/>
          </a:prstGeom>
        </p:spPr>
        <p:txBody>
          <a:bodyPr>
            <a:normAutofit/>
          </a:bodyPr>
          <a:lstStyle>
            <a:lvl1pPr marL="228600" indent="-228600" algn="l" defTabSz="457200" rtl="0" eaLnBrk="1" latinLnBrk="0" hangingPunct="1">
              <a:spcBef>
                <a:spcPct val="20000"/>
              </a:spcBef>
              <a:buFont typeface="Arial" panose="020B0604020202020204" pitchFamily="34" charset="0"/>
              <a:buChar char="•"/>
              <a:defRPr sz="2000" kern="1200">
                <a:solidFill>
                  <a:schemeClr val="tx1"/>
                </a:solidFill>
                <a:latin typeface="Aptos" panose="020B0004020202020204" pitchFamily="34" charset="0"/>
                <a:ea typeface="Source Sans Pro" panose="020B0503030403020204" pitchFamily="34" charset="0"/>
                <a:cs typeface="+mn-cs"/>
              </a:defRPr>
            </a:lvl1pPr>
            <a:lvl2pPr marL="685800" indent="-228600" algn="l" defTabSz="457200" rtl="0" eaLnBrk="1" latinLnBrk="0" hangingPunct="1">
              <a:spcBef>
                <a:spcPct val="20000"/>
              </a:spcBef>
              <a:buFont typeface="Courier New" panose="02070309020205020404" pitchFamily="49" charset="0"/>
              <a:buChar char="o"/>
              <a:defRPr sz="1800" kern="1200">
                <a:solidFill>
                  <a:schemeClr val="tx1"/>
                </a:solidFill>
                <a:latin typeface="Aptos" panose="020B0004020202020204" pitchFamily="34" charset="0"/>
                <a:ea typeface="Source Sans Pro" panose="020B0503030403020204" pitchFamily="34" charset="0"/>
                <a:cs typeface="+mn-cs"/>
              </a:defRPr>
            </a:lvl2pPr>
            <a:lvl3pPr marL="1143000" indent="-228600" algn="l" defTabSz="457200" rtl="0" eaLnBrk="1" latinLnBrk="0" hangingPunct="1">
              <a:spcBef>
                <a:spcPct val="20000"/>
              </a:spcBef>
              <a:buFont typeface="Arial" panose="020B0604020202020204" pitchFamily="34" charset="0"/>
              <a:buChar char="•"/>
              <a:defRPr sz="1600" kern="1200">
                <a:solidFill>
                  <a:schemeClr val="tx1"/>
                </a:solidFill>
                <a:latin typeface="Aptos" panose="020B0004020202020204" pitchFamily="34" charset="0"/>
                <a:ea typeface="Source Sans Pro" panose="020B0503030403020204" pitchFamily="34" charset="0"/>
                <a:cs typeface="+mn-cs"/>
              </a:defRPr>
            </a:lvl3pPr>
            <a:lvl4pPr marL="1600200" indent="-228600" algn="l" defTabSz="457200" rtl="0" eaLnBrk="1" latinLnBrk="0" hangingPunct="1">
              <a:spcBef>
                <a:spcPct val="20000"/>
              </a:spcBef>
              <a:buFont typeface="Arial" panose="020B0604020202020204" pitchFamily="34" charset="0"/>
              <a:buChar char="•"/>
              <a:defRPr sz="1400" kern="1200">
                <a:solidFill>
                  <a:schemeClr val="tx1"/>
                </a:solidFill>
                <a:latin typeface="Aptos" panose="020B0004020202020204" pitchFamily="34" charset="0"/>
                <a:ea typeface="Source Sans Pro" panose="020B0503030403020204" pitchFamily="34" charset="0"/>
                <a:cs typeface="+mn-cs"/>
              </a:defRPr>
            </a:lvl4pPr>
            <a:lvl5pPr marL="2057400" indent="-228600" algn="l" defTabSz="457200" rtl="0" eaLnBrk="1" latinLnBrk="0" hangingPunct="1">
              <a:spcBef>
                <a:spcPct val="20000"/>
              </a:spcBef>
              <a:buFont typeface="Arial" panose="020B0604020202020204" pitchFamily="34" charset="0"/>
              <a:buChar char="•"/>
              <a:defRPr sz="1400" kern="1200">
                <a:solidFill>
                  <a:schemeClr val="tx1"/>
                </a:solidFill>
                <a:latin typeface="Aptos" panose="020B0004020202020204" pitchFamily="34" charset="0"/>
                <a:ea typeface="Source Sans Pro" panose="020B0503030403020204" pitchFamily="34"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28600" marR="0" lvl="0" indent="-228600" algn="l" defTabSz="45720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kumimoji="0" lang="en-GB" sz="2000" b="0" i="0" u="none" strike="noStrike" kern="1200" cap="none" spc="0" normalizeH="0" baseline="0" noProof="0">
              <a:ln>
                <a:noFill/>
              </a:ln>
              <a:solidFill>
                <a:prstClr val="black"/>
              </a:solidFill>
              <a:effectLst/>
              <a:uLnTx/>
              <a:uFillTx/>
              <a:latin typeface="Aptos" panose="020B0004020202020204" pitchFamily="34" charset="0"/>
              <a:ea typeface="Source Sans Pro" panose="020B0503030403020204" pitchFamily="34" charset="0"/>
              <a:cs typeface="Cavolini" panose="03000502040302020204" pitchFamily="66" charset="0"/>
            </a:endParaRPr>
          </a:p>
          <a:p>
            <a:pPr marL="228600" marR="0" lvl="0" indent="-228600" algn="l" defTabSz="457200" rtl="0" eaLnBrk="1" fontAlgn="auto" latinLnBrk="0" hangingPunct="1">
              <a:lnSpc>
                <a:spcPct val="100000"/>
              </a:lnSpc>
              <a:spcBef>
                <a:spcPts val="1200"/>
              </a:spcBef>
              <a:spcAft>
                <a:spcPts val="1200"/>
              </a:spcAft>
              <a:buClrTx/>
              <a:buSzTx/>
              <a:buFont typeface="Wingdings" panose="05000000000000000000" pitchFamily="2" charset="2"/>
              <a:buChar char="§"/>
              <a:tabLst/>
              <a:defRPr/>
            </a:pPr>
            <a:r>
              <a:rPr kumimoji="0" lang="en-GB" sz="2000" b="0" i="0" u="none" strike="noStrike" kern="1200" cap="none" spc="0" normalizeH="0" baseline="0" noProof="0">
                <a:ln>
                  <a:noFill/>
                </a:ln>
                <a:solidFill>
                  <a:prstClr val="black"/>
                </a:solidFill>
                <a:effectLst/>
                <a:uLnTx/>
                <a:uFillTx/>
                <a:latin typeface="Aptos" panose="020B0004020202020204" pitchFamily="34" charset="0"/>
                <a:ea typeface="Source Sans Pro" panose="020B0503030403020204" pitchFamily="34" charset="0"/>
                <a:cs typeface="+mn-cs"/>
              </a:rPr>
              <a:t>Daniel Goleman’s six leadership styles are frameworks built on emotional intelligence. </a:t>
            </a:r>
          </a:p>
          <a:p>
            <a:pPr marL="228600" marR="0" lvl="0" indent="-228600" algn="l" defTabSz="457200" rtl="0" eaLnBrk="1" fontAlgn="auto" latinLnBrk="0" hangingPunct="1">
              <a:lnSpc>
                <a:spcPct val="100000"/>
              </a:lnSpc>
              <a:spcBef>
                <a:spcPts val="1200"/>
              </a:spcBef>
              <a:spcAft>
                <a:spcPts val="1200"/>
              </a:spcAft>
              <a:buClrTx/>
              <a:buSzTx/>
              <a:buFont typeface="Wingdings" panose="05000000000000000000" pitchFamily="2" charset="2"/>
              <a:buChar char="§"/>
              <a:tabLst/>
              <a:defRPr/>
            </a:pPr>
            <a:r>
              <a:rPr kumimoji="0" lang="en-GB" sz="2000" b="0" i="0" u="none" strike="noStrike" kern="1200" cap="none" spc="0" normalizeH="0" baseline="0" noProof="0">
                <a:ln>
                  <a:noFill/>
                </a:ln>
                <a:solidFill>
                  <a:prstClr val="black"/>
                </a:solidFill>
                <a:effectLst/>
                <a:uLnTx/>
                <a:uFillTx/>
                <a:latin typeface="Aptos" panose="020B0004020202020204" pitchFamily="34" charset="0"/>
                <a:ea typeface="Source Sans Pro" panose="020B0503030403020204" pitchFamily="34" charset="0"/>
                <a:cs typeface="+mn-cs"/>
              </a:rPr>
              <a:t>Effective leaders avoid relying on just one; they fluidly shift between styles depending on the situation, the team’s needs, and organisational goals.</a:t>
            </a:r>
          </a:p>
          <a:p>
            <a:pPr marL="0" marR="0" lvl="0" indent="0" algn="l" defTabSz="457200"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en-GB" sz="2000" b="0" i="0" u="none" strike="noStrike" kern="1200" cap="none" spc="0" normalizeH="0" baseline="0" noProof="0">
              <a:ln>
                <a:noFill/>
              </a:ln>
              <a:solidFill>
                <a:prstClr val="black"/>
              </a:solidFill>
              <a:effectLst/>
              <a:uLnTx/>
              <a:uFillTx/>
              <a:latin typeface="Aptos" panose="020B0004020202020204" pitchFamily="34" charset="0"/>
              <a:ea typeface="Source Sans Pro" panose="020B0503030403020204" pitchFamily="34" charset="0"/>
              <a:cs typeface="+mn-cs"/>
            </a:endParaRPr>
          </a:p>
        </p:txBody>
      </p:sp>
    </p:spTree>
    <p:extLst>
      <p:ext uri="{BB962C8B-B14F-4D97-AF65-F5344CB8AC3E}">
        <p14:creationId xmlns:p14="http://schemas.microsoft.com/office/powerpoint/2010/main" val="4842720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1F17B46-343E-A631-2327-C7204A5A47D2}"/>
              </a:ext>
            </a:extLst>
          </p:cNvPr>
          <p:cNvSpPr>
            <a:spLocks noGrp="1"/>
          </p:cNvSpPr>
          <p:nvPr>
            <p:ph idx="1"/>
          </p:nvPr>
        </p:nvSpPr>
        <p:spPr/>
        <p:txBody>
          <a:bodyPr>
            <a:normAutofit fontScale="92500" lnSpcReduction="20000"/>
          </a:bodyPr>
          <a:lstStyle/>
          <a:p>
            <a:pPr>
              <a:buFont typeface="Wingdings" panose="05000000000000000000" pitchFamily="2" charset="2"/>
              <a:buChar char="§"/>
            </a:pPr>
            <a:r>
              <a:rPr lang="en-GB">
                <a:cs typeface="Cavolini" panose="03000502040302020204" pitchFamily="66" charset="0"/>
              </a:rPr>
              <a:t>Throughout the leadership development programme, you will be thinking about the leadership skills and behaviours you would like to develop</a:t>
            </a:r>
            <a:r>
              <a:rPr lang="en-GB"/>
              <a:t>.  </a:t>
            </a:r>
          </a:p>
          <a:p>
            <a:pPr>
              <a:buFont typeface="Wingdings" panose="05000000000000000000" pitchFamily="2" charset="2"/>
              <a:buChar char="§"/>
            </a:pPr>
            <a:endParaRPr lang="en-GB"/>
          </a:p>
          <a:p>
            <a:pPr>
              <a:buFont typeface="Wingdings" panose="05000000000000000000" pitchFamily="2" charset="2"/>
              <a:buChar char="§"/>
            </a:pPr>
            <a:r>
              <a:rPr lang="en-GB">
                <a:cs typeface="Cavolini" panose="03000502040302020204" pitchFamily="66" charset="0"/>
              </a:rPr>
              <a:t>A good way into this is to think about what has informed your leadership journey so far … the highs as well as some of things you wish you had done differently or had known more about at the time; the people and some of the events that took place.</a:t>
            </a:r>
          </a:p>
          <a:p>
            <a:pPr>
              <a:buFont typeface="Wingdings" panose="05000000000000000000" pitchFamily="2" charset="2"/>
              <a:buChar char="§"/>
            </a:pPr>
            <a:endParaRPr lang="en-GB">
              <a:cs typeface="Cavolini" panose="03000502040302020204" pitchFamily="66" charset="0"/>
            </a:endParaRPr>
          </a:p>
          <a:p>
            <a:pPr>
              <a:buFont typeface="Wingdings" panose="05000000000000000000" pitchFamily="2" charset="2"/>
              <a:buChar char="§"/>
            </a:pPr>
            <a:r>
              <a:rPr lang="en-GB">
                <a:cs typeface="Cavolini" panose="03000502040302020204" pitchFamily="66" charset="0"/>
              </a:rPr>
              <a:t>Take some time to reflect on your journey into leadership.  You can go back as far as you like– perhaps you were a natural leader as a child, or more recently you might have been encouraged to step into a leadership role or just knew that the time was right and so went for it!  There are no rules – this is your journey.</a:t>
            </a:r>
          </a:p>
          <a:p>
            <a:pPr>
              <a:buFont typeface="Wingdings" panose="05000000000000000000" pitchFamily="2" charset="2"/>
              <a:buChar char="§"/>
            </a:pPr>
            <a:endParaRPr lang="en-GB">
              <a:cs typeface="Cavolini" panose="03000502040302020204" pitchFamily="66" charset="0"/>
            </a:endParaRPr>
          </a:p>
          <a:p>
            <a:pPr>
              <a:buFont typeface="Wingdings" panose="05000000000000000000" pitchFamily="2" charset="2"/>
              <a:buChar char="§"/>
            </a:pPr>
            <a:r>
              <a:rPr lang="en-GB">
                <a:cs typeface="Cavolini" panose="03000502040302020204" pitchFamily="66" charset="0"/>
              </a:rPr>
              <a:t>And then, there is an opportunity to think into the future – how would you like that to pan out – use the template as a loose framework to help you plot this out.</a:t>
            </a:r>
          </a:p>
          <a:p>
            <a:pPr>
              <a:buFont typeface="Wingdings" panose="05000000000000000000" pitchFamily="2" charset="2"/>
              <a:buChar char="§"/>
            </a:pPr>
            <a:endParaRPr lang="en-GB">
              <a:cs typeface="Cavolini" panose="03000502040302020204" pitchFamily="66" charset="0"/>
            </a:endParaRPr>
          </a:p>
          <a:p>
            <a:pPr>
              <a:buFont typeface="Wingdings" panose="05000000000000000000" pitchFamily="2" charset="2"/>
              <a:buChar char="§"/>
            </a:pPr>
            <a:r>
              <a:rPr lang="en-GB">
                <a:cs typeface="Cavolini" panose="03000502040302020204" pitchFamily="66" charset="0"/>
              </a:rPr>
              <a:t>We will work on these journeys during Module 1 as part of the ‘what shaped me’ session, so it would be helpful if you could do some thinking around this topic before this session. The templates on the next two pages are designed to help you with this task. </a:t>
            </a:r>
          </a:p>
          <a:p>
            <a:endParaRPr lang="en-GB"/>
          </a:p>
        </p:txBody>
      </p:sp>
      <p:sp>
        <p:nvSpPr>
          <p:cNvPr id="3" name="Title 2">
            <a:extLst>
              <a:ext uri="{FF2B5EF4-FFF2-40B4-BE49-F238E27FC236}">
                <a16:creationId xmlns:a16="http://schemas.microsoft.com/office/drawing/2014/main" id="{03336EAE-8E95-2D32-71C8-94CF2BACBB27}"/>
              </a:ext>
            </a:extLst>
          </p:cNvPr>
          <p:cNvSpPr>
            <a:spLocks noGrp="1"/>
          </p:cNvSpPr>
          <p:nvPr>
            <p:ph type="title"/>
          </p:nvPr>
        </p:nvSpPr>
        <p:spPr>
          <a:xfrm>
            <a:off x="424872" y="230557"/>
            <a:ext cx="10654165" cy="915782"/>
          </a:xfrm>
        </p:spPr>
        <p:txBody>
          <a:bodyPr>
            <a:normAutofit/>
          </a:bodyPr>
          <a:lstStyle/>
          <a:p>
            <a:r>
              <a:rPr lang="en-GB" sz="4000">
                <a:latin typeface="Aptos Display" panose="020B0004020202020204" pitchFamily="34" charset="0"/>
              </a:rPr>
              <a:t>Preparation Activity: My Leadership Journey</a:t>
            </a:r>
          </a:p>
        </p:txBody>
      </p:sp>
    </p:spTree>
    <p:extLst>
      <p:ext uri="{BB962C8B-B14F-4D97-AF65-F5344CB8AC3E}">
        <p14:creationId xmlns:p14="http://schemas.microsoft.com/office/powerpoint/2010/main" val="30014957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A54C0E-52AD-790F-4D8C-A3F90083A56F}"/>
            </a:ext>
          </a:extLst>
        </p:cNvPr>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FFA305FC-2064-10A0-47F2-AC4A3FD645A1}"/>
              </a:ext>
            </a:extLst>
          </p:cNvPr>
          <p:cNvGraphicFramePr>
            <a:graphicFrameLocks noGrp="1"/>
          </p:cNvGraphicFramePr>
          <p:nvPr>
            <p:ph idx="1"/>
          </p:nvPr>
        </p:nvGraphicFramePr>
        <p:xfrm>
          <a:off x="434625" y="651656"/>
          <a:ext cx="11322750" cy="5684489"/>
        </p:xfrm>
        <a:graphic>
          <a:graphicData uri="http://schemas.openxmlformats.org/drawingml/2006/table">
            <a:tbl>
              <a:tblPr firstRow="1" bandRow="1">
                <a:tableStyleId>{0E3FDE45-AF77-4B5C-9715-49D594BDF05E}</a:tableStyleId>
              </a:tblPr>
              <a:tblGrid>
                <a:gridCol w="1215189">
                  <a:extLst>
                    <a:ext uri="{9D8B030D-6E8A-4147-A177-3AD203B41FA5}">
                      <a16:colId xmlns:a16="http://schemas.microsoft.com/office/drawing/2014/main" val="4019367932"/>
                    </a:ext>
                  </a:extLst>
                </a:gridCol>
                <a:gridCol w="10107561">
                  <a:extLst>
                    <a:ext uri="{9D8B030D-6E8A-4147-A177-3AD203B41FA5}">
                      <a16:colId xmlns:a16="http://schemas.microsoft.com/office/drawing/2014/main" val="1771818166"/>
                    </a:ext>
                  </a:extLst>
                </a:gridCol>
              </a:tblGrid>
              <a:tr h="1171539">
                <a:tc>
                  <a:txBody>
                    <a:bodyPr/>
                    <a:lstStyle/>
                    <a:p>
                      <a:endParaRPr lang="en-GB"/>
                    </a:p>
                    <a:p>
                      <a:r>
                        <a:rPr lang="en-GB"/>
                        <a:t>Key</a:t>
                      </a:r>
                    </a:p>
                    <a:p>
                      <a:r>
                        <a:rPr lang="en-GB"/>
                        <a:t>Roles</a:t>
                      </a:r>
                    </a:p>
                  </a:txBody>
                  <a:tcPr>
                    <a:solidFill>
                      <a:schemeClr val="bg1"/>
                    </a:solidFill>
                  </a:tcPr>
                </a:tc>
                <a:tc>
                  <a:txBody>
                    <a:bodyPr/>
                    <a:lstStyle/>
                    <a:p>
                      <a:endParaRPr lang="en-GB"/>
                    </a:p>
                  </a:txBody>
                  <a:tcPr>
                    <a:solidFill>
                      <a:schemeClr val="bg1"/>
                    </a:solidFill>
                  </a:tcPr>
                </a:tc>
                <a:extLst>
                  <a:ext uri="{0D108BD9-81ED-4DB2-BD59-A6C34878D82A}">
                    <a16:rowId xmlns:a16="http://schemas.microsoft.com/office/drawing/2014/main" val="3865753450"/>
                  </a:ext>
                </a:extLst>
              </a:tr>
              <a:tr h="1151823">
                <a:tc>
                  <a:txBody>
                    <a:bodyPr/>
                    <a:lstStyle/>
                    <a:p>
                      <a:endParaRPr lang="en-GB"/>
                    </a:p>
                    <a:p>
                      <a:r>
                        <a:rPr lang="en-GB" b="1"/>
                        <a:t>Key Events</a:t>
                      </a:r>
                    </a:p>
                  </a:txBody>
                  <a:tcPr>
                    <a:solidFill>
                      <a:srgbClr val="FB5937"/>
                    </a:solidFill>
                  </a:tcPr>
                </a:tc>
                <a:tc>
                  <a:txBody>
                    <a:bodyPr/>
                    <a:lstStyle/>
                    <a:p>
                      <a:endParaRPr lang="en-GB"/>
                    </a:p>
                  </a:txBody>
                  <a:tcPr>
                    <a:solidFill>
                      <a:srgbClr val="FB5937"/>
                    </a:solidFill>
                  </a:tcPr>
                </a:tc>
                <a:extLst>
                  <a:ext uri="{0D108BD9-81ED-4DB2-BD59-A6C34878D82A}">
                    <a16:rowId xmlns:a16="http://schemas.microsoft.com/office/drawing/2014/main" val="3452429855"/>
                  </a:ext>
                </a:extLst>
              </a:tr>
              <a:tr h="1151823">
                <a:tc>
                  <a:txBody>
                    <a:bodyPr/>
                    <a:lstStyle/>
                    <a:p>
                      <a:endParaRPr lang="en-GB" b="1"/>
                    </a:p>
                    <a:p>
                      <a:r>
                        <a:rPr lang="en-GB" b="1"/>
                        <a:t>Key People</a:t>
                      </a:r>
                    </a:p>
                  </a:txBody>
                  <a:tcPr/>
                </a:tc>
                <a:tc>
                  <a:txBody>
                    <a:bodyPr/>
                    <a:lstStyle/>
                    <a:p>
                      <a:endParaRPr lang="en-GB"/>
                    </a:p>
                  </a:txBody>
                  <a:tcPr/>
                </a:tc>
                <a:extLst>
                  <a:ext uri="{0D108BD9-81ED-4DB2-BD59-A6C34878D82A}">
                    <a16:rowId xmlns:a16="http://schemas.microsoft.com/office/drawing/2014/main" val="4192473321"/>
                  </a:ext>
                </a:extLst>
              </a:tr>
              <a:tr h="1151823">
                <a:tc>
                  <a:txBody>
                    <a:bodyPr/>
                    <a:lstStyle/>
                    <a:p>
                      <a:r>
                        <a:rPr lang="en-GB" b="1"/>
                        <a:t>What I was thinking  &amp; Feeling</a:t>
                      </a:r>
                    </a:p>
                  </a:txBody>
                  <a:tcPr>
                    <a:solidFill>
                      <a:srgbClr val="2FB4A2"/>
                    </a:solidFill>
                  </a:tcPr>
                </a:tc>
                <a:tc>
                  <a:txBody>
                    <a:bodyPr/>
                    <a:lstStyle/>
                    <a:p>
                      <a:endParaRPr lang="en-GB"/>
                    </a:p>
                  </a:txBody>
                  <a:tcPr>
                    <a:solidFill>
                      <a:srgbClr val="2FB4A2"/>
                    </a:solidFill>
                  </a:tcPr>
                </a:tc>
                <a:extLst>
                  <a:ext uri="{0D108BD9-81ED-4DB2-BD59-A6C34878D82A}">
                    <a16:rowId xmlns:a16="http://schemas.microsoft.com/office/drawing/2014/main" val="1043685386"/>
                  </a:ext>
                </a:extLst>
              </a:tr>
              <a:tr h="1020584">
                <a:tc>
                  <a:txBody>
                    <a:bodyPr/>
                    <a:lstStyle/>
                    <a:p>
                      <a:endParaRPr lang="en-GB"/>
                    </a:p>
                    <a:p>
                      <a:r>
                        <a:rPr lang="en-GB" b="1"/>
                        <a:t>Timeline</a:t>
                      </a:r>
                    </a:p>
                  </a:txBody>
                  <a:tcPr/>
                </a:tc>
                <a:tc>
                  <a:txBody>
                    <a:bodyPr/>
                    <a:lstStyle/>
                    <a:p>
                      <a:endParaRPr lang="en-GB"/>
                    </a:p>
                  </a:txBody>
                  <a:tcPr/>
                </a:tc>
                <a:extLst>
                  <a:ext uri="{0D108BD9-81ED-4DB2-BD59-A6C34878D82A}">
                    <a16:rowId xmlns:a16="http://schemas.microsoft.com/office/drawing/2014/main" val="2914127557"/>
                  </a:ext>
                </a:extLst>
              </a:tr>
            </a:tbl>
          </a:graphicData>
        </a:graphic>
      </p:graphicFrame>
      <p:sp>
        <p:nvSpPr>
          <p:cNvPr id="6" name="Oval 5">
            <a:extLst>
              <a:ext uri="{FF2B5EF4-FFF2-40B4-BE49-F238E27FC236}">
                <a16:creationId xmlns:a16="http://schemas.microsoft.com/office/drawing/2014/main" id="{0C094690-248C-2A62-9FE4-EC4F7627DF01}"/>
              </a:ext>
            </a:extLst>
          </p:cNvPr>
          <p:cNvSpPr/>
          <p:nvPr/>
        </p:nvSpPr>
        <p:spPr>
          <a:xfrm>
            <a:off x="2967417" y="772080"/>
            <a:ext cx="1779639" cy="924232"/>
          </a:xfrm>
          <a:custGeom>
            <a:avLst/>
            <a:gdLst>
              <a:gd name="csX0" fmla="*/ 0 w 1779639"/>
              <a:gd name="csY0" fmla="*/ 462116 h 924232"/>
              <a:gd name="csX1" fmla="*/ 889820 w 1779639"/>
              <a:gd name="csY1" fmla="*/ 0 h 924232"/>
              <a:gd name="csX2" fmla="*/ 1779640 w 1779639"/>
              <a:gd name="csY2" fmla="*/ 462116 h 924232"/>
              <a:gd name="csX3" fmla="*/ 889820 w 1779639"/>
              <a:gd name="csY3" fmla="*/ 924232 h 924232"/>
              <a:gd name="csX4" fmla="*/ 0 w 1779639"/>
              <a:gd name="csY4" fmla="*/ 462116 h 924232"/>
            </a:gdLst>
            <a:ahLst/>
            <a:cxnLst>
              <a:cxn ang="0">
                <a:pos x="csX0" y="csY0"/>
              </a:cxn>
              <a:cxn ang="0">
                <a:pos x="csX1" y="csY1"/>
              </a:cxn>
              <a:cxn ang="0">
                <a:pos x="csX2" y="csY2"/>
              </a:cxn>
              <a:cxn ang="0">
                <a:pos x="csX3" y="csY3"/>
              </a:cxn>
              <a:cxn ang="0">
                <a:pos x="csX4" y="csY4"/>
              </a:cxn>
            </a:cxnLst>
            <a:rect l="l" t="t" r="r" b="b"/>
            <a:pathLst>
              <a:path w="1779639" h="924232" fill="none" extrusionOk="0">
                <a:moveTo>
                  <a:pt x="0" y="462116"/>
                </a:moveTo>
                <a:cubicBezTo>
                  <a:pt x="22151" y="209524"/>
                  <a:pt x="441351" y="-88422"/>
                  <a:pt x="889820" y="0"/>
                </a:cubicBezTo>
                <a:cubicBezTo>
                  <a:pt x="1371812" y="-1446"/>
                  <a:pt x="1772306" y="213801"/>
                  <a:pt x="1779640" y="462116"/>
                </a:cubicBezTo>
                <a:cubicBezTo>
                  <a:pt x="1772408" y="648365"/>
                  <a:pt x="1334558" y="989126"/>
                  <a:pt x="889820" y="924232"/>
                </a:cubicBezTo>
                <a:cubicBezTo>
                  <a:pt x="419899" y="936276"/>
                  <a:pt x="32993" y="725269"/>
                  <a:pt x="0" y="462116"/>
                </a:cubicBezTo>
                <a:close/>
              </a:path>
              <a:path w="1779639" h="924232" stroke="0" extrusionOk="0">
                <a:moveTo>
                  <a:pt x="0" y="462116"/>
                </a:moveTo>
                <a:cubicBezTo>
                  <a:pt x="-29999" y="188392"/>
                  <a:pt x="304962" y="35064"/>
                  <a:pt x="889820" y="0"/>
                </a:cubicBezTo>
                <a:cubicBezTo>
                  <a:pt x="1403460" y="4675"/>
                  <a:pt x="1750544" y="207821"/>
                  <a:pt x="1779640" y="462116"/>
                </a:cubicBezTo>
                <a:cubicBezTo>
                  <a:pt x="1700213" y="794901"/>
                  <a:pt x="1371753" y="976748"/>
                  <a:pt x="889820" y="924232"/>
                </a:cubicBezTo>
                <a:cubicBezTo>
                  <a:pt x="392617" y="921075"/>
                  <a:pt x="16943" y="725432"/>
                  <a:pt x="0" y="462116"/>
                </a:cubicBezTo>
                <a:close/>
              </a:path>
            </a:pathLst>
          </a:custGeom>
          <a:solidFill>
            <a:schemeClr val="bg1"/>
          </a:solidFill>
          <a:ln w="44450">
            <a:solidFill>
              <a:srgbClr val="EC2393"/>
            </a:solidFill>
            <a:extLst>
              <a:ext uri="{C807C97D-BFC1-408E-A445-0C87EB9F89A2}">
                <ask:lineSketchStyleProps xmlns:ask="http://schemas.microsoft.com/office/drawing/2018/sketchyshapes" sd="1219033472">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7" name="Oval 6">
            <a:extLst>
              <a:ext uri="{FF2B5EF4-FFF2-40B4-BE49-F238E27FC236}">
                <a16:creationId xmlns:a16="http://schemas.microsoft.com/office/drawing/2014/main" id="{0AE7D8D6-5FD0-E6B0-A368-45236B7B847D}"/>
              </a:ext>
            </a:extLst>
          </p:cNvPr>
          <p:cNvSpPr/>
          <p:nvPr/>
        </p:nvSpPr>
        <p:spPr>
          <a:xfrm>
            <a:off x="4965409" y="761863"/>
            <a:ext cx="1779639" cy="924232"/>
          </a:xfrm>
          <a:custGeom>
            <a:avLst/>
            <a:gdLst>
              <a:gd name="csX0" fmla="*/ 0 w 1779639"/>
              <a:gd name="csY0" fmla="*/ 462116 h 924232"/>
              <a:gd name="csX1" fmla="*/ 889820 w 1779639"/>
              <a:gd name="csY1" fmla="*/ 0 h 924232"/>
              <a:gd name="csX2" fmla="*/ 1779640 w 1779639"/>
              <a:gd name="csY2" fmla="*/ 462116 h 924232"/>
              <a:gd name="csX3" fmla="*/ 889820 w 1779639"/>
              <a:gd name="csY3" fmla="*/ 924232 h 924232"/>
              <a:gd name="csX4" fmla="*/ 0 w 1779639"/>
              <a:gd name="csY4" fmla="*/ 462116 h 924232"/>
            </a:gdLst>
            <a:ahLst/>
            <a:cxnLst>
              <a:cxn ang="0">
                <a:pos x="csX0" y="csY0"/>
              </a:cxn>
              <a:cxn ang="0">
                <a:pos x="csX1" y="csY1"/>
              </a:cxn>
              <a:cxn ang="0">
                <a:pos x="csX2" y="csY2"/>
              </a:cxn>
              <a:cxn ang="0">
                <a:pos x="csX3" y="csY3"/>
              </a:cxn>
              <a:cxn ang="0">
                <a:pos x="csX4" y="csY4"/>
              </a:cxn>
            </a:cxnLst>
            <a:rect l="l" t="t" r="r" b="b"/>
            <a:pathLst>
              <a:path w="1779639" h="924232" fill="none" extrusionOk="0">
                <a:moveTo>
                  <a:pt x="0" y="462116"/>
                </a:moveTo>
                <a:cubicBezTo>
                  <a:pt x="22151" y="209524"/>
                  <a:pt x="441351" y="-88422"/>
                  <a:pt x="889820" y="0"/>
                </a:cubicBezTo>
                <a:cubicBezTo>
                  <a:pt x="1371812" y="-1446"/>
                  <a:pt x="1772306" y="213801"/>
                  <a:pt x="1779640" y="462116"/>
                </a:cubicBezTo>
                <a:cubicBezTo>
                  <a:pt x="1772408" y="648365"/>
                  <a:pt x="1334558" y="989126"/>
                  <a:pt x="889820" y="924232"/>
                </a:cubicBezTo>
                <a:cubicBezTo>
                  <a:pt x="419899" y="936276"/>
                  <a:pt x="32993" y="725269"/>
                  <a:pt x="0" y="462116"/>
                </a:cubicBezTo>
                <a:close/>
              </a:path>
              <a:path w="1779639" h="924232" stroke="0" extrusionOk="0">
                <a:moveTo>
                  <a:pt x="0" y="462116"/>
                </a:moveTo>
                <a:cubicBezTo>
                  <a:pt x="-29999" y="188392"/>
                  <a:pt x="304962" y="35064"/>
                  <a:pt x="889820" y="0"/>
                </a:cubicBezTo>
                <a:cubicBezTo>
                  <a:pt x="1403460" y="4675"/>
                  <a:pt x="1750544" y="207821"/>
                  <a:pt x="1779640" y="462116"/>
                </a:cubicBezTo>
                <a:cubicBezTo>
                  <a:pt x="1700213" y="794901"/>
                  <a:pt x="1371753" y="976748"/>
                  <a:pt x="889820" y="924232"/>
                </a:cubicBezTo>
                <a:cubicBezTo>
                  <a:pt x="392617" y="921075"/>
                  <a:pt x="16943" y="725432"/>
                  <a:pt x="0" y="462116"/>
                </a:cubicBezTo>
                <a:close/>
              </a:path>
            </a:pathLst>
          </a:custGeom>
          <a:solidFill>
            <a:schemeClr val="bg1"/>
          </a:solidFill>
          <a:ln w="44450">
            <a:solidFill>
              <a:srgbClr val="EC2393"/>
            </a:solidFill>
            <a:extLst>
              <a:ext uri="{C807C97D-BFC1-408E-A445-0C87EB9F89A2}">
                <ask:lineSketchStyleProps xmlns:ask="http://schemas.microsoft.com/office/drawing/2018/sketchyshapes" sd="1219033472">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Oval 7">
            <a:extLst>
              <a:ext uri="{FF2B5EF4-FFF2-40B4-BE49-F238E27FC236}">
                <a16:creationId xmlns:a16="http://schemas.microsoft.com/office/drawing/2014/main" id="{68B73BF6-315C-A443-03F6-0A350119F5DB}"/>
              </a:ext>
            </a:extLst>
          </p:cNvPr>
          <p:cNvSpPr/>
          <p:nvPr/>
        </p:nvSpPr>
        <p:spPr>
          <a:xfrm>
            <a:off x="6928368" y="772080"/>
            <a:ext cx="1779639" cy="924232"/>
          </a:xfrm>
          <a:custGeom>
            <a:avLst/>
            <a:gdLst>
              <a:gd name="csX0" fmla="*/ 0 w 1779639"/>
              <a:gd name="csY0" fmla="*/ 462116 h 924232"/>
              <a:gd name="csX1" fmla="*/ 889820 w 1779639"/>
              <a:gd name="csY1" fmla="*/ 0 h 924232"/>
              <a:gd name="csX2" fmla="*/ 1779640 w 1779639"/>
              <a:gd name="csY2" fmla="*/ 462116 h 924232"/>
              <a:gd name="csX3" fmla="*/ 889820 w 1779639"/>
              <a:gd name="csY3" fmla="*/ 924232 h 924232"/>
              <a:gd name="csX4" fmla="*/ 0 w 1779639"/>
              <a:gd name="csY4" fmla="*/ 462116 h 924232"/>
            </a:gdLst>
            <a:ahLst/>
            <a:cxnLst>
              <a:cxn ang="0">
                <a:pos x="csX0" y="csY0"/>
              </a:cxn>
              <a:cxn ang="0">
                <a:pos x="csX1" y="csY1"/>
              </a:cxn>
              <a:cxn ang="0">
                <a:pos x="csX2" y="csY2"/>
              </a:cxn>
              <a:cxn ang="0">
                <a:pos x="csX3" y="csY3"/>
              </a:cxn>
              <a:cxn ang="0">
                <a:pos x="csX4" y="csY4"/>
              </a:cxn>
            </a:cxnLst>
            <a:rect l="l" t="t" r="r" b="b"/>
            <a:pathLst>
              <a:path w="1779639" h="924232" fill="none" extrusionOk="0">
                <a:moveTo>
                  <a:pt x="0" y="462116"/>
                </a:moveTo>
                <a:cubicBezTo>
                  <a:pt x="22151" y="209524"/>
                  <a:pt x="441351" y="-88422"/>
                  <a:pt x="889820" y="0"/>
                </a:cubicBezTo>
                <a:cubicBezTo>
                  <a:pt x="1371812" y="-1446"/>
                  <a:pt x="1772306" y="213801"/>
                  <a:pt x="1779640" y="462116"/>
                </a:cubicBezTo>
                <a:cubicBezTo>
                  <a:pt x="1772408" y="648365"/>
                  <a:pt x="1334558" y="989126"/>
                  <a:pt x="889820" y="924232"/>
                </a:cubicBezTo>
                <a:cubicBezTo>
                  <a:pt x="419899" y="936276"/>
                  <a:pt x="32993" y="725269"/>
                  <a:pt x="0" y="462116"/>
                </a:cubicBezTo>
                <a:close/>
              </a:path>
              <a:path w="1779639" h="924232" stroke="0" extrusionOk="0">
                <a:moveTo>
                  <a:pt x="0" y="462116"/>
                </a:moveTo>
                <a:cubicBezTo>
                  <a:pt x="-29999" y="188392"/>
                  <a:pt x="304962" y="35064"/>
                  <a:pt x="889820" y="0"/>
                </a:cubicBezTo>
                <a:cubicBezTo>
                  <a:pt x="1403460" y="4675"/>
                  <a:pt x="1750544" y="207821"/>
                  <a:pt x="1779640" y="462116"/>
                </a:cubicBezTo>
                <a:cubicBezTo>
                  <a:pt x="1700213" y="794901"/>
                  <a:pt x="1371753" y="976748"/>
                  <a:pt x="889820" y="924232"/>
                </a:cubicBezTo>
                <a:cubicBezTo>
                  <a:pt x="392617" y="921075"/>
                  <a:pt x="16943" y="725432"/>
                  <a:pt x="0" y="462116"/>
                </a:cubicBezTo>
                <a:close/>
              </a:path>
            </a:pathLst>
          </a:custGeom>
          <a:solidFill>
            <a:schemeClr val="bg1"/>
          </a:solidFill>
          <a:ln w="44450">
            <a:solidFill>
              <a:srgbClr val="EC2393"/>
            </a:solidFill>
            <a:extLst>
              <a:ext uri="{C807C97D-BFC1-408E-A445-0C87EB9F89A2}">
                <ask:lineSketchStyleProps xmlns:ask="http://schemas.microsoft.com/office/drawing/2018/sketchyshapes" sd="1219033472">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Oval 8">
            <a:extLst>
              <a:ext uri="{FF2B5EF4-FFF2-40B4-BE49-F238E27FC236}">
                <a16:creationId xmlns:a16="http://schemas.microsoft.com/office/drawing/2014/main" id="{136CD6BF-812D-E799-DD10-A499FEAEA9B8}"/>
              </a:ext>
            </a:extLst>
          </p:cNvPr>
          <p:cNvSpPr/>
          <p:nvPr/>
        </p:nvSpPr>
        <p:spPr>
          <a:xfrm>
            <a:off x="8891327" y="797286"/>
            <a:ext cx="1779639" cy="924232"/>
          </a:xfrm>
          <a:custGeom>
            <a:avLst/>
            <a:gdLst>
              <a:gd name="csX0" fmla="*/ 0 w 1779639"/>
              <a:gd name="csY0" fmla="*/ 462116 h 924232"/>
              <a:gd name="csX1" fmla="*/ 889820 w 1779639"/>
              <a:gd name="csY1" fmla="*/ 0 h 924232"/>
              <a:gd name="csX2" fmla="*/ 1779640 w 1779639"/>
              <a:gd name="csY2" fmla="*/ 462116 h 924232"/>
              <a:gd name="csX3" fmla="*/ 889820 w 1779639"/>
              <a:gd name="csY3" fmla="*/ 924232 h 924232"/>
              <a:gd name="csX4" fmla="*/ 0 w 1779639"/>
              <a:gd name="csY4" fmla="*/ 462116 h 924232"/>
            </a:gdLst>
            <a:ahLst/>
            <a:cxnLst>
              <a:cxn ang="0">
                <a:pos x="csX0" y="csY0"/>
              </a:cxn>
              <a:cxn ang="0">
                <a:pos x="csX1" y="csY1"/>
              </a:cxn>
              <a:cxn ang="0">
                <a:pos x="csX2" y="csY2"/>
              </a:cxn>
              <a:cxn ang="0">
                <a:pos x="csX3" y="csY3"/>
              </a:cxn>
              <a:cxn ang="0">
                <a:pos x="csX4" y="csY4"/>
              </a:cxn>
            </a:cxnLst>
            <a:rect l="l" t="t" r="r" b="b"/>
            <a:pathLst>
              <a:path w="1779639" h="924232" fill="none" extrusionOk="0">
                <a:moveTo>
                  <a:pt x="0" y="462116"/>
                </a:moveTo>
                <a:cubicBezTo>
                  <a:pt x="22151" y="209524"/>
                  <a:pt x="441351" y="-88422"/>
                  <a:pt x="889820" y="0"/>
                </a:cubicBezTo>
                <a:cubicBezTo>
                  <a:pt x="1371812" y="-1446"/>
                  <a:pt x="1772306" y="213801"/>
                  <a:pt x="1779640" y="462116"/>
                </a:cubicBezTo>
                <a:cubicBezTo>
                  <a:pt x="1772408" y="648365"/>
                  <a:pt x="1334558" y="989126"/>
                  <a:pt x="889820" y="924232"/>
                </a:cubicBezTo>
                <a:cubicBezTo>
                  <a:pt x="419899" y="936276"/>
                  <a:pt x="32993" y="725269"/>
                  <a:pt x="0" y="462116"/>
                </a:cubicBezTo>
                <a:close/>
              </a:path>
              <a:path w="1779639" h="924232" stroke="0" extrusionOk="0">
                <a:moveTo>
                  <a:pt x="0" y="462116"/>
                </a:moveTo>
                <a:cubicBezTo>
                  <a:pt x="-29999" y="188392"/>
                  <a:pt x="304962" y="35064"/>
                  <a:pt x="889820" y="0"/>
                </a:cubicBezTo>
                <a:cubicBezTo>
                  <a:pt x="1403460" y="4675"/>
                  <a:pt x="1750544" y="207821"/>
                  <a:pt x="1779640" y="462116"/>
                </a:cubicBezTo>
                <a:cubicBezTo>
                  <a:pt x="1700213" y="794901"/>
                  <a:pt x="1371753" y="976748"/>
                  <a:pt x="889820" y="924232"/>
                </a:cubicBezTo>
                <a:cubicBezTo>
                  <a:pt x="392617" y="921075"/>
                  <a:pt x="16943" y="725432"/>
                  <a:pt x="0" y="462116"/>
                </a:cubicBezTo>
                <a:close/>
              </a:path>
            </a:pathLst>
          </a:custGeom>
          <a:solidFill>
            <a:schemeClr val="bg1"/>
          </a:solidFill>
          <a:ln w="44450">
            <a:solidFill>
              <a:srgbClr val="EC2393"/>
            </a:solidFill>
            <a:extLst>
              <a:ext uri="{C807C97D-BFC1-408E-A445-0C87EB9F89A2}">
                <ask:lineSketchStyleProps xmlns:ask="http://schemas.microsoft.com/office/drawing/2018/sketchyshapes" sd="1219033472">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pic>
        <p:nvPicPr>
          <p:cNvPr id="3" name="Picture 2">
            <a:extLst>
              <a:ext uri="{FF2B5EF4-FFF2-40B4-BE49-F238E27FC236}">
                <a16:creationId xmlns:a16="http://schemas.microsoft.com/office/drawing/2014/main" id="{B526E67B-9CAD-1705-8CDC-0425A284603D}"/>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694658" y="3031018"/>
            <a:ext cx="1221414" cy="814073"/>
          </a:xfrm>
          <a:prstGeom prst="rect">
            <a:avLst/>
          </a:prstGeom>
        </p:spPr>
      </p:pic>
      <p:pic>
        <p:nvPicPr>
          <p:cNvPr id="14" name="Picture 13">
            <a:extLst>
              <a:ext uri="{FF2B5EF4-FFF2-40B4-BE49-F238E27FC236}">
                <a16:creationId xmlns:a16="http://schemas.microsoft.com/office/drawing/2014/main" id="{A2AF1353-D8C9-76B7-DCF8-A987BB09A243}"/>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1805673" y="4228534"/>
            <a:ext cx="999381" cy="999381"/>
          </a:xfrm>
          <a:prstGeom prst="rect">
            <a:avLst/>
          </a:prstGeom>
        </p:spPr>
      </p:pic>
      <p:sp>
        <p:nvSpPr>
          <p:cNvPr id="19" name="Rectangle 18">
            <a:extLst>
              <a:ext uri="{FF2B5EF4-FFF2-40B4-BE49-F238E27FC236}">
                <a16:creationId xmlns:a16="http://schemas.microsoft.com/office/drawing/2014/main" id="{1A9D7B4F-171E-70BD-45BB-93116CDC97AD}"/>
              </a:ext>
            </a:extLst>
          </p:cNvPr>
          <p:cNvSpPr/>
          <p:nvPr/>
        </p:nvSpPr>
        <p:spPr>
          <a:xfrm>
            <a:off x="5146256" y="5415047"/>
            <a:ext cx="1327354" cy="781705"/>
          </a:xfrm>
          <a:prstGeom prst="rect">
            <a:avLst/>
          </a:prstGeom>
          <a:ln>
            <a:solidFill>
              <a:schemeClr val="accent5"/>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20" name="Rectangle 19">
            <a:extLst>
              <a:ext uri="{FF2B5EF4-FFF2-40B4-BE49-F238E27FC236}">
                <a16:creationId xmlns:a16="http://schemas.microsoft.com/office/drawing/2014/main" id="{C064BA45-B001-CFF9-66A6-BE16F8F6C453}"/>
              </a:ext>
            </a:extLst>
          </p:cNvPr>
          <p:cNvSpPr/>
          <p:nvPr/>
        </p:nvSpPr>
        <p:spPr>
          <a:xfrm>
            <a:off x="7098953" y="5415046"/>
            <a:ext cx="1327354" cy="781705"/>
          </a:xfrm>
          <a:prstGeom prst="rect">
            <a:avLst/>
          </a:prstGeom>
          <a:ln>
            <a:solidFill>
              <a:schemeClr val="accent5"/>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21" name="Rectangle 20">
            <a:extLst>
              <a:ext uri="{FF2B5EF4-FFF2-40B4-BE49-F238E27FC236}">
                <a16:creationId xmlns:a16="http://schemas.microsoft.com/office/drawing/2014/main" id="{BED60C40-486D-442F-8E51-5C73842AB6AF}"/>
              </a:ext>
            </a:extLst>
          </p:cNvPr>
          <p:cNvSpPr/>
          <p:nvPr/>
        </p:nvSpPr>
        <p:spPr>
          <a:xfrm>
            <a:off x="9117470" y="5415045"/>
            <a:ext cx="1327354" cy="781705"/>
          </a:xfrm>
          <a:prstGeom prst="rect">
            <a:avLst/>
          </a:prstGeom>
          <a:ln>
            <a:solidFill>
              <a:schemeClr val="accent5"/>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22" name="Rectangle 21">
            <a:extLst>
              <a:ext uri="{FF2B5EF4-FFF2-40B4-BE49-F238E27FC236}">
                <a16:creationId xmlns:a16="http://schemas.microsoft.com/office/drawing/2014/main" id="{6C8B78CE-2F19-F9C9-0955-8EB0E523F47F}"/>
              </a:ext>
            </a:extLst>
          </p:cNvPr>
          <p:cNvSpPr/>
          <p:nvPr/>
        </p:nvSpPr>
        <p:spPr>
          <a:xfrm>
            <a:off x="3193560" y="5415047"/>
            <a:ext cx="1327354" cy="781705"/>
          </a:xfrm>
          <a:prstGeom prst="rect">
            <a:avLst/>
          </a:prstGeom>
          <a:ln>
            <a:solidFill>
              <a:schemeClr val="accent5"/>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pic>
        <p:nvPicPr>
          <p:cNvPr id="24" name="Picture 23" descr="Person running up arrow">
            <a:extLst>
              <a:ext uri="{FF2B5EF4-FFF2-40B4-BE49-F238E27FC236}">
                <a16:creationId xmlns:a16="http://schemas.microsoft.com/office/drawing/2014/main" id="{15F9AB47-5C5F-B7EF-4EB5-2D319E6D7C7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H="1">
            <a:off x="1694658" y="1865870"/>
            <a:ext cx="1221414" cy="781705"/>
          </a:xfrm>
          <a:prstGeom prst="rect">
            <a:avLst/>
          </a:prstGeom>
        </p:spPr>
      </p:pic>
      <p:sp>
        <p:nvSpPr>
          <p:cNvPr id="26" name="Flowchart: Punched Tape 25">
            <a:extLst>
              <a:ext uri="{FF2B5EF4-FFF2-40B4-BE49-F238E27FC236}">
                <a16:creationId xmlns:a16="http://schemas.microsoft.com/office/drawing/2014/main" id="{26FC4741-BAC4-187B-965F-641B30E6CA0C}"/>
              </a:ext>
            </a:extLst>
          </p:cNvPr>
          <p:cNvSpPr/>
          <p:nvPr/>
        </p:nvSpPr>
        <p:spPr>
          <a:xfrm>
            <a:off x="5006872" y="1933247"/>
            <a:ext cx="1697052" cy="850619"/>
          </a:xfrm>
          <a:prstGeom prst="flowChartPunchedTape">
            <a:avLst/>
          </a:prstGeom>
          <a:solidFill>
            <a:schemeClr val="bg1"/>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29" name="Flowchart: Punched Tape 28">
            <a:extLst>
              <a:ext uri="{FF2B5EF4-FFF2-40B4-BE49-F238E27FC236}">
                <a16:creationId xmlns:a16="http://schemas.microsoft.com/office/drawing/2014/main" id="{04B6AB16-5BCF-73AA-8AB9-EE3864753D43}"/>
              </a:ext>
            </a:extLst>
          </p:cNvPr>
          <p:cNvSpPr/>
          <p:nvPr/>
        </p:nvSpPr>
        <p:spPr>
          <a:xfrm>
            <a:off x="3075557" y="1933247"/>
            <a:ext cx="1697052" cy="850619"/>
          </a:xfrm>
          <a:prstGeom prst="flowChartPunchedTape">
            <a:avLst/>
          </a:prstGeom>
          <a:solidFill>
            <a:schemeClr val="bg1"/>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30" name="Flowchart: Punched Tape 29">
            <a:extLst>
              <a:ext uri="{FF2B5EF4-FFF2-40B4-BE49-F238E27FC236}">
                <a16:creationId xmlns:a16="http://schemas.microsoft.com/office/drawing/2014/main" id="{BDA1442B-585A-30C6-9FD4-A11D5975B996}"/>
              </a:ext>
            </a:extLst>
          </p:cNvPr>
          <p:cNvSpPr/>
          <p:nvPr/>
        </p:nvSpPr>
        <p:spPr>
          <a:xfrm>
            <a:off x="6914103" y="1899208"/>
            <a:ext cx="1697052" cy="850619"/>
          </a:xfrm>
          <a:prstGeom prst="flowChartPunchedTape">
            <a:avLst/>
          </a:prstGeom>
          <a:solidFill>
            <a:schemeClr val="bg1"/>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Flowchart: Punched Tape 30">
            <a:extLst>
              <a:ext uri="{FF2B5EF4-FFF2-40B4-BE49-F238E27FC236}">
                <a16:creationId xmlns:a16="http://schemas.microsoft.com/office/drawing/2014/main" id="{9EE766EF-FA44-FD36-3E61-70482BC39BBB}"/>
              </a:ext>
            </a:extLst>
          </p:cNvPr>
          <p:cNvSpPr/>
          <p:nvPr/>
        </p:nvSpPr>
        <p:spPr>
          <a:xfrm>
            <a:off x="8891328" y="1881320"/>
            <a:ext cx="1697052" cy="850619"/>
          </a:xfrm>
          <a:prstGeom prst="flowChartPunchedTape">
            <a:avLst/>
          </a:prstGeom>
          <a:solidFill>
            <a:schemeClr val="bg1"/>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32" name="Rectangle: Beveled 31">
            <a:extLst>
              <a:ext uri="{FF2B5EF4-FFF2-40B4-BE49-F238E27FC236}">
                <a16:creationId xmlns:a16="http://schemas.microsoft.com/office/drawing/2014/main" id="{D2DC141B-56CE-E99A-93CC-0B2A5E691D19}"/>
              </a:ext>
            </a:extLst>
          </p:cNvPr>
          <p:cNvSpPr/>
          <p:nvPr/>
        </p:nvSpPr>
        <p:spPr>
          <a:xfrm>
            <a:off x="5191552" y="3031018"/>
            <a:ext cx="1327354" cy="1015777"/>
          </a:xfrm>
          <a:prstGeom prst="bevel">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33" name="Rectangle: Beveled 32">
            <a:extLst>
              <a:ext uri="{FF2B5EF4-FFF2-40B4-BE49-F238E27FC236}">
                <a16:creationId xmlns:a16="http://schemas.microsoft.com/office/drawing/2014/main" id="{D5DED825-84B4-05A7-C395-0CEC0F447EA2}"/>
              </a:ext>
            </a:extLst>
          </p:cNvPr>
          <p:cNvSpPr/>
          <p:nvPr/>
        </p:nvSpPr>
        <p:spPr>
          <a:xfrm>
            <a:off x="7098953" y="3051631"/>
            <a:ext cx="1327354" cy="1015777"/>
          </a:xfrm>
          <a:prstGeom prst="bevel">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34" name="Rectangle: Beveled 33">
            <a:extLst>
              <a:ext uri="{FF2B5EF4-FFF2-40B4-BE49-F238E27FC236}">
                <a16:creationId xmlns:a16="http://schemas.microsoft.com/office/drawing/2014/main" id="{4B333454-BB52-2C27-A151-C5F2CA3F531F}"/>
              </a:ext>
            </a:extLst>
          </p:cNvPr>
          <p:cNvSpPr/>
          <p:nvPr/>
        </p:nvSpPr>
        <p:spPr>
          <a:xfrm>
            <a:off x="9148979" y="3018751"/>
            <a:ext cx="1327354" cy="1015777"/>
          </a:xfrm>
          <a:prstGeom prst="bevel">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35" name="Rectangle: Beveled 34">
            <a:extLst>
              <a:ext uri="{FF2B5EF4-FFF2-40B4-BE49-F238E27FC236}">
                <a16:creationId xmlns:a16="http://schemas.microsoft.com/office/drawing/2014/main" id="{B092BDC2-E4E6-909E-F1C9-55230E460008}"/>
              </a:ext>
            </a:extLst>
          </p:cNvPr>
          <p:cNvSpPr/>
          <p:nvPr/>
        </p:nvSpPr>
        <p:spPr>
          <a:xfrm>
            <a:off x="3212839" y="2990560"/>
            <a:ext cx="1327354" cy="1015777"/>
          </a:xfrm>
          <a:prstGeom prst="bevel">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pic>
        <p:nvPicPr>
          <p:cNvPr id="37" name="Picture 36" descr="Red marker on a calendar">
            <a:extLst>
              <a:ext uri="{FF2B5EF4-FFF2-40B4-BE49-F238E27FC236}">
                <a16:creationId xmlns:a16="http://schemas.microsoft.com/office/drawing/2014/main" id="{3EC5B244-456C-6854-5C77-1A7C8B9BF0E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719085" y="5415045"/>
            <a:ext cx="1172559" cy="781706"/>
          </a:xfrm>
          <a:prstGeom prst="rect">
            <a:avLst/>
          </a:prstGeom>
        </p:spPr>
      </p:pic>
      <p:sp>
        <p:nvSpPr>
          <p:cNvPr id="41" name="Thought Bubble: Cloud 40">
            <a:extLst>
              <a:ext uri="{FF2B5EF4-FFF2-40B4-BE49-F238E27FC236}">
                <a16:creationId xmlns:a16="http://schemas.microsoft.com/office/drawing/2014/main" id="{9F1C5057-3EA6-7B11-6CDE-1E351C7CC138}"/>
              </a:ext>
            </a:extLst>
          </p:cNvPr>
          <p:cNvSpPr/>
          <p:nvPr/>
        </p:nvSpPr>
        <p:spPr>
          <a:xfrm>
            <a:off x="3093591" y="4174259"/>
            <a:ext cx="1465067" cy="1015777"/>
          </a:xfrm>
          <a:prstGeom prst="cloudCallout">
            <a:avLst>
              <a:gd name="adj1" fmla="val -55648"/>
              <a:gd name="adj2" fmla="val 49917"/>
            </a:avLst>
          </a:prstGeom>
          <a:solidFill>
            <a:schemeClr val="bg1"/>
          </a:solidFill>
          <a:ln>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42" name="Thought Bubble: Cloud 41">
            <a:extLst>
              <a:ext uri="{FF2B5EF4-FFF2-40B4-BE49-F238E27FC236}">
                <a16:creationId xmlns:a16="http://schemas.microsoft.com/office/drawing/2014/main" id="{C3C56055-0DBD-1832-6FFE-A5C624A6D3BE}"/>
              </a:ext>
            </a:extLst>
          </p:cNvPr>
          <p:cNvSpPr/>
          <p:nvPr/>
        </p:nvSpPr>
        <p:spPr>
          <a:xfrm>
            <a:off x="5122696" y="4160657"/>
            <a:ext cx="1465067" cy="1015777"/>
          </a:xfrm>
          <a:prstGeom prst="cloudCallout">
            <a:avLst>
              <a:gd name="adj1" fmla="val -55648"/>
              <a:gd name="adj2" fmla="val 49917"/>
            </a:avLst>
          </a:prstGeom>
          <a:solidFill>
            <a:schemeClr val="bg1"/>
          </a:solidFill>
          <a:ln>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43" name="Thought Bubble: Cloud 42">
            <a:extLst>
              <a:ext uri="{FF2B5EF4-FFF2-40B4-BE49-F238E27FC236}">
                <a16:creationId xmlns:a16="http://schemas.microsoft.com/office/drawing/2014/main" id="{401D0D98-D2E4-01B2-5558-6FA95A310C14}"/>
              </a:ext>
            </a:extLst>
          </p:cNvPr>
          <p:cNvSpPr/>
          <p:nvPr/>
        </p:nvSpPr>
        <p:spPr>
          <a:xfrm>
            <a:off x="7030096" y="4174258"/>
            <a:ext cx="1465067" cy="1015777"/>
          </a:xfrm>
          <a:prstGeom prst="cloudCallout">
            <a:avLst>
              <a:gd name="adj1" fmla="val -55648"/>
              <a:gd name="adj2" fmla="val 49917"/>
            </a:avLst>
          </a:prstGeom>
          <a:solidFill>
            <a:schemeClr val="bg1"/>
          </a:solidFill>
          <a:ln>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44" name="Thought Bubble: Cloud 43">
            <a:extLst>
              <a:ext uri="{FF2B5EF4-FFF2-40B4-BE49-F238E27FC236}">
                <a16:creationId xmlns:a16="http://schemas.microsoft.com/office/drawing/2014/main" id="{B02DF1E2-AD32-25EF-EFB7-B8943A51D023}"/>
              </a:ext>
            </a:extLst>
          </p:cNvPr>
          <p:cNvSpPr/>
          <p:nvPr/>
        </p:nvSpPr>
        <p:spPr>
          <a:xfrm>
            <a:off x="9080123" y="4190885"/>
            <a:ext cx="1465067" cy="1015777"/>
          </a:xfrm>
          <a:prstGeom prst="cloudCallout">
            <a:avLst>
              <a:gd name="adj1" fmla="val -55648"/>
              <a:gd name="adj2" fmla="val 49917"/>
            </a:avLst>
          </a:prstGeom>
          <a:solidFill>
            <a:schemeClr val="bg1"/>
          </a:solidFill>
          <a:ln>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Rectangle 1">
            <a:extLst>
              <a:ext uri="{FF2B5EF4-FFF2-40B4-BE49-F238E27FC236}">
                <a16:creationId xmlns:a16="http://schemas.microsoft.com/office/drawing/2014/main" id="{777AE3C3-51C5-F8AD-6243-E8D72ED8BF90}"/>
              </a:ext>
            </a:extLst>
          </p:cNvPr>
          <p:cNvSpPr/>
          <p:nvPr/>
        </p:nvSpPr>
        <p:spPr>
          <a:xfrm>
            <a:off x="434625" y="267956"/>
            <a:ext cx="2375701" cy="393293"/>
          </a:xfrm>
          <a:prstGeom prst="rect">
            <a:avLst/>
          </a:prstGeom>
          <a:solidFill>
            <a:srgbClr val="0C7CC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Calibri"/>
                <a:ea typeface="+mn-ea"/>
                <a:cs typeface="+mn-cs"/>
              </a:rPr>
              <a:t>NOW</a:t>
            </a:r>
          </a:p>
        </p:txBody>
      </p:sp>
    </p:spTree>
    <p:extLst>
      <p:ext uri="{BB962C8B-B14F-4D97-AF65-F5344CB8AC3E}">
        <p14:creationId xmlns:p14="http://schemas.microsoft.com/office/powerpoint/2010/main" val="21406417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39E9E5-9CB3-F156-1D87-3705071E0770}"/>
            </a:ext>
          </a:extLst>
        </p:cNvPr>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3E4962B8-A810-BA02-F5EA-564515311F22}"/>
              </a:ext>
            </a:extLst>
          </p:cNvPr>
          <p:cNvGraphicFramePr>
            <a:graphicFrameLocks noGrp="1"/>
          </p:cNvGraphicFramePr>
          <p:nvPr>
            <p:ph idx="1"/>
          </p:nvPr>
        </p:nvGraphicFramePr>
        <p:xfrm>
          <a:off x="434625" y="716308"/>
          <a:ext cx="11322750" cy="5684489"/>
        </p:xfrm>
        <a:graphic>
          <a:graphicData uri="http://schemas.openxmlformats.org/drawingml/2006/table">
            <a:tbl>
              <a:tblPr firstRow="1" bandRow="1">
                <a:tableStyleId>{0E3FDE45-AF77-4B5C-9715-49D594BDF05E}</a:tableStyleId>
              </a:tblPr>
              <a:tblGrid>
                <a:gridCol w="1215189">
                  <a:extLst>
                    <a:ext uri="{9D8B030D-6E8A-4147-A177-3AD203B41FA5}">
                      <a16:colId xmlns:a16="http://schemas.microsoft.com/office/drawing/2014/main" val="4019367932"/>
                    </a:ext>
                  </a:extLst>
                </a:gridCol>
                <a:gridCol w="10107561">
                  <a:extLst>
                    <a:ext uri="{9D8B030D-6E8A-4147-A177-3AD203B41FA5}">
                      <a16:colId xmlns:a16="http://schemas.microsoft.com/office/drawing/2014/main" val="1771818166"/>
                    </a:ext>
                  </a:extLst>
                </a:gridCol>
              </a:tblGrid>
              <a:tr h="1171539">
                <a:tc>
                  <a:txBody>
                    <a:bodyPr/>
                    <a:lstStyle/>
                    <a:p>
                      <a:endParaRPr lang="en-GB"/>
                    </a:p>
                    <a:p>
                      <a:r>
                        <a:rPr lang="en-GB"/>
                        <a:t>Key</a:t>
                      </a:r>
                    </a:p>
                    <a:p>
                      <a:r>
                        <a:rPr lang="en-GB"/>
                        <a:t>Roles</a:t>
                      </a:r>
                    </a:p>
                  </a:txBody>
                  <a:tcPr>
                    <a:solidFill>
                      <a:schemeClr val="bg1"/>
                    </a:solidFill>
                  </a:tcPr>
                </a:tc>
                <a:tc>
                  <a:txBody>
                    <a:bodyPr/>
                    <a:lstStyle/>
                    <a:p>
                      <a:endParaRPr lang="en-GB"/>
                    </a:p>
                  </a:txBody>
                  <a:tcPr>
                    <a:solidFill>
                      <a:schemeClr val="bg1"/>
                    </a:solidFill>
                  </a:tcPr>
                </a:tc>
                <a:extLst>
                  <a:ext uri="{0D108BD9-81ED-4DB2-BD59-A6C34878D82A}">
                    <a16:rowId xmlns:a16="http://schemas.microsoft.com/office/drawing/2014/main" val="3865753450"/>
                  </a:ext>
                </a:extLst>
              </a:tr>
              <a:tr h="1151823">
                <a:tc>
                  <a:txBody>
                    <a:bodyPr/>
                    <a:lstStyle/>
                    <a:p>
                      <a:endParaRPr lang="en-GB"/>
                    </a:p>
                    <a:p>
                      <a:r>
                        <a:rPr lang="en-GB" b="1"/>
                        <a:t>Key Events</a:t>
                      </a:r>
                    </a:p>
                  </a:txBody>
                  <a:tcPr>
                    <a:solidFill>
                      <a:srgbClr val="FB5937"/>
                    </a:solidFill>
                  </a:tcPr>
                </a:tc>
                <a:tc>
                  <a:txBody>
                    <a:bodyPr/>
                    <a:lstStyle/>
                    <a:p>
                      <a:endParaRPr lang="en-GB"/>
                    </a:p>
                  </a:txBody>
                  <a:tcPr>
                    <a:solidFill>
                      <a:srgbClr val="FB5937"/>
                    </a:solidFill>
                  </a:tcPr>
                </a:tc>
                <a:extLst>
                  <a:ext uri="{0D108BD9-81ED-4DB2-BD59-A6C34878D82A}">
                    <a16:rowId xmlns:a16="http://schemas.microsoft.com/office/drawing/2014/main" val="3452429855"/>
                  </a:ext>
                </a:extLst>
              </a:tr>
              <a:tr h="1151823">
                <a:tc>
                  <a:txBody>
                    <a:bodyPr/>
                    <a:lstStyle/>
                    <a:p>
                      <a:endParaRPr lang="en-GB" b="1"/>
                    </a:p>
                    <a:p>
                      <a:r>
                        <a:rPr lang="en-GB" b="1"/>
                        <a:t>Key People</a:t>
                      </a:r>
                    </a:p>
                  </a:txBody>
                  <a:tcPr/>
                </a:tc>
                <a:tc>
                  <a:txBody>
                    <a:bodyPr/>
                    <a:lstStyle/>
                    <a:p>
                      <a:endParaRPr lang="en-GB"/>
                    </a:p>
                  </a:txBody>
                  <a:tcPr/>
                </a:tc>
                <a:extLst>
                  <a:ext uri="{0D108BD9-81ED-4DB2-BD59-A6C34878D82A}">
                    <a16:rowId xmlns:a16="http://schemas.microsoft.com/office/drawing/2014/main" val="4192473321"/>
                  </a:ext>
                </a:extLst>
              </a:tr>
              <a:tr h="1151823">
                <a:tc>
                  <a:txBody>
                    <a:bodyPr/>
                    <a:lstStyle/>
                    <a:p>
                      <a:r>
                        <a:rPr lang="en-GB" b="1"/>
                        <a:t>What I was thinking  &amp; Feeling</a:t>
                      </a:r>
                    </a:p>
                  </a:txBody>
                  <a:tcPr>
                    <a:solidFill>
                      <a:srgbClr val="2FB4A2"/>
                    </a:solidFill>
                  </a:tcPr>
                </a:tc>
                <a:tc>
                  <a:txBody>
                    <a:bodyPr/>
                    <a:lstStyle/>
                    <a:p>
                      <a:endParaRPr lang="en-GB"/>
                    </a:p>
                  </a:txBody>
                  <a:tcPr>
                    <a:solidFill>
                      <a:srgbClr val="2FB4A2"/>
                    </a:solidFill>
                  </a:tcPr>
                </a:tc>
                <a:extLst>
                  <a:ext uri="{0D108BD9-81ED-4DB2-BD59-A6C34878D82A}">
                    <a16:rowId xmlns:a16="http://schemas.microsoft.com/office/drawing/2014/main" val="1043685386"/>
                  </a:ext>
                </a:extLst>
              </a:tr>
              <a:tr h="1020584">
                <a:tc>
                  <a:txBody>
                    <a:bodyPr/>
                    <a:lstStyle/>
                    <a:p>
                      <a:endParaRPr lang="en-GB"/>
                    </a:p>
                    <a:p>
                      <a:r>
                        <a:rPr lang="en-GB" b="1"/>
                        <a:t>Timeline</a:t>
                      </a:r>
                    </a:p>
                  </a:txBody>
                  <a:tcPr/>
                </a:tc>
                <a:tc>
                  <a:txBody>
                    <a:bodyPr/>
                    <a:lstStyle/>
                    <a:p>
                      <a:endParaRPr lang="en-GB"/>
                    </a:p>
                  </a:txBody>
                  <a:tcPr/>
                </a:tc>
                <a:extLst>
                  <a:ext uri="{0D108BD9-81ED-4DB2-BD59-A6C34878D82A}">
                    <a16:rowId xmlns:a16="http://schemas.microsoft.com/office/drawing/2014/main" val="2914127557"/>
                  </a:ext>
                </a:extLst>
              </a:tr>
            </a:tbl>
          </a:graphicData>
        </a:graphic>
      </p:graphicFrame>
      <p:sp>
        <p:nvSpPr>
          <p:cNvPr id="6" name="Oval 5">
            <a:extLst>
              <a:ext uri="{FF2B5EF4-FFF2-40B4-BE49-F238E27FC236}">
                <a16:creationId xmlns:a16="http://schemas.microsoft.com/office/drawing/2014/main" id="{F1254D4F-69C4-E9D4-4113-A93513CB7172}"/>
              </a:ext>
            </a:extLst>
          </p:cNvPr>
          <p:cNvSpPr/>
          <p:nvPr/>
        </p:nvSpPr>
        <p:spPr>
          <a:xfrm>
            <a:off x="2967417" y="836732"/>
            <a:ext cx="1779639" cy="924232"/>
          </a:xfrm>
          <a:custGeom>
            <a:avLst/>
            <a:gdLst>
              <a:gd name="csX0" fmla="*/ 0 w 1779639"/>
              <a:gd name="csY0" fmla="*/ 462116 h 924232"/>
              <a:gd name="csX1" fmla="*/ 889820 w 1779639"/>
              <a:gd name="csY1" fmla="*/ 0 h 924232"/>
              <a:gd name="csX2" fmla="*/ 1779640 w 1779639"/>
              <a:gd name="csY2" fmla="*/ 462116 h 924232"/>
              <a:gd name="csX3" fmla="*/ 889820 w 1779639"/>
              <a:gd name="csY3" fmla="*/ 924232 h 924232"/>
              <a:gd name="csX4" fmla="*/ 0 w 1779639"/>
              <a:gd name="csY4" fmla="*/ 462116 h 924232"/>
            </a:gdLst>
            <a:ahLst/>
            <a:cxnLst>
              <a:cxn ang="0">
                <a:pos x="csX0" y="csY0"/>
              </a:cxn>
              <a:cxn ang="0">
                <a:pos x="csX1" y="csY1"/>
              </a:cxn>
              <a:cxn ang="0">
                <a:pos x="csX2" y="csY2"/>
              </a:cxn>
              <a:cxn ang="0">
                <a:pos x="csX3" y="csY3"/>
              </a:cxn>
              <a:cxn ang="0">
                <a:pos x="csX4" y="csY4"/>
              </a:cxn>
            </a:cxnLst>
            <a:rect l="l" t="t" r="r" b="b"/>
            <a:pathLst>
              <a:path w="1779639" h="924232" fill="none" extrusionOk="0">
                <a:moveTo>
                  <a:pt x="0" y="462116"/>
                </a:moveTo>
                <a:cubicBezTo>
                  <a:pt x="22151" y="209524"/>
                  <a:pt x="441351" y="-88422"/>
                  <a:pt x="889820" y="0"/>
                </a:cubicBezTo>
                <a:cubicBezTo>
                  <a:pt x="1371812" y="-1446"/>
                  <a:pt x="1772306" y="213801"/>
                  <a:pt x="1779640" y="462116"/>
                </a:cubicBezTo>
                <a:cubicBezTo>
                  <a:pt x="1772408" y="648365"/>
                  <a:pt x="1334558" y="989126"/>
                  <a:pt x="889820" y="924232"/>
                </a:cubicBezTo>
                <a:cubicBezTo>
                  <a:pt x="419899" y="936276"/>
                  <a:pt x="32993" y="725269"/>
                  <a:pt x="0" y="462116"/>
                </a:cubicBezTo>
                <a:close/>
              </a:path>
              <a:path w="1779639" h="924232" stroke="0" extrusionOk="0">
                <a:moveTo>
                  <a:pt x="0" y="462116"/>
                </a:moveTo>
                <a:cubicBezTo>
                  <a:pt x="-29999" y="188392"/>
                  <a:pt x="304962" y="35064"/>
                  <a:pt x="889820" y="0"/>
                </a:cubicBezTo>
                <a:cubicBezTo>
                  <a:pt x="1403460" y="4675"/>
                  <a:pt x="1750544" y="207821"/>
                  <a:pt x="1779640" y="462116"/>
                </a:cubicBezTo>
                <a:cubicBezTo>
                  <a:pt x="1700213" y="794901"/>
                  <a:pt x="1371753" y="976748"/>
                  <a:pt x="889820" y="924232"/>
                </a:cubicBezTo>
                <a:cubicBezTo>
                  <a:pt x="392617" y="921075"/>
                  <a:pt x="16943" y="725432"/>
                  <a:pt x="0" y="462116"/>
                </a:cubicBezTo>
                <a:close/>
              </a:path>
            </a:pathLst>
          </a:custGeom>
          <a:solidFill>
            <a:schemeClr val="bg1"/>
          </a:solidFill>
          <a:ln w="44450">
            <a:solidFill>
              <a:srgbClr val="EC2393"/>
            </a:solidFill>
            <a:extLst>
              <a:ext uri="{C807C97D-BFC1-408E-A445-0C87EB9F89A2}">
                <ask:lineSketchStyleProps xmlns:ask="http://schemas.microsoft.com/office/drawing/2018/sketchyshapes" sd="1219033472">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7" name="Oval 6">
            <a:extLst>
              <a:ext uri="{FF2B5EF4-FFF2-40B4-BE49-F238E27FC236}">
                <a16:creationId xmlns:a16="http://schemas.microsoft.com/office/drawing/2014/main" id="{47F9B54A-0E0F-4A79-F508-38C8DF4794AE}"/>
              </a:ext>
            </a:extLst>
          </p:cNvPr>
          <p:cNvSpPr/>
          <p:nvPr/>
        </p:nvSpPr>
        <p:spPr>
          <a:xfrm>
            <a:off x="4965409" y="826515"/>
            <a:ext cx="1779639" cy="924232"/>
          </a:xfrm>
          <a:custGeom>
            <a:avLst/>
            <a:gdLst>
              <a:gd name="csX0" fmla="*/ 0 w 1779639"/>
              <a:gd name="csY0" fmla="*/ 462116 h 924232"/>
              <a:gd name="csX1" fmla="*/ 889820 w 1779639"/>
              <a:gd name="csY1" fmla="*/ 0 h 924232"/>
              <a:gd name="csX2" fmla="*/ 1779640 w 1779639"/>
              <a:gd name="csY2" fmla="*/ 462116 h 924232"/>
              <a:gd name="csX3" fmla="*/ 889820 w 1779639"/>
              <a:gd name="csY3" fmla="*/ 924232 h 924232"/>
              <a:gd name="csX4" fmla="*/ 0 w 1779639"/>
              <a:gd name="csY4" fmla="*/ 462116 h 924232"/>
            </a:gdLst>
            <a:ahLst/>
            <a:cxnLst>
              <a:cxn ang="0">
                <a:pos x="csX0" y="csY0"/>
              </a:cxn>
              <a:cxn ang="0">
                <a:pos x="csX1" y="csY1"/>
              </a:cxn>
              <a:cxn ang="0">
                <a:pos x="csX2" y="csY2"/>
              </a:cxn>
              <a:cxn ang="0">
                <a:pos x="csX3" y="csY3"/>
              </a:cxn>
              <a:cxn ang="0">
                <a:pos x="csX4" y="csY4"/>
              </a:cxn>
            </a:cxnLst>
            <a:rect l="l" t="t" r="r" b="b"/>
            <a:pathLst>
              <a:path w="1779639" h="924232" fill="none" extrusionOk="0">
                <a:moveTo>
                  <a:pt x="0" y="462116"/>
                </a:moveTo>
                <a:cubicBezTo>
                  <a:pt x="22151" y="209524"/>
                  <a:pt x="441351" y="-88422"/>
                  <a:pt x="889820" y="0"/>
                </a:cubicBezTo>
                <a:cubicBezTo>
                  <a:pt x="1371812" y="-1446"/>
                  <a:pt x="1772306" y="213801"/>
                  <a:pt x="1779640" y="462116"/>
                </a:cubicBezTo>
                <a:cubicBezTo>
                  <a:pt x="1772408" y="648365"/>
                  <a:pt x="1334558" y="989126"/>
                  <a:pt x="889820" y="924232"/>
                </a:cubicBezTo>
                <a:cubicBezTo>
                  <a:pt x="419899" y="936276"/>
                  <a:pt x="32993" y="725269"/>
                  <a:pt x="0" y="462116"/>
                </a:cubicBezTo>
                <a:close/>
              </a:path>
              <a:path w="1779639" h="924232" stroke="0" extrusionOk="0">
                <a:moveTo>
                  <a:pt x="0" y="462116"/>
                </a:moveTo>
                <a:cubicBezTo>
                  <a:pt x="-29999" y="188392"/>
                  <a:pt x="304962" y="35064"/>
                  <a:pt x="889820" y="0"/>
                </a:cubicBezTo>
                <a:cubicBezTo>
                  <a:pt x="1403460" y="4675"/>
                  <a:pt x="1750544" y="207821"/>
                  <a:pt x="1779640" y="462116"/>
                </a:cubicBezTo>
                <a:cubicBezTo>
                  <a:pt x="1700213" y="794901"/>
                  <a:pt x="1371753" y="976748"/>
                  <a:pt x="889820" y="924232"/>
                </a:cubicBezTo>
                <a:cubicBezTo>
                  <a:pt x="392617" y="921075"/>
                  <a:pt x="16943" y="725432"/>
                  <a:pt x="0" y="462116"/>
                </a:cubicBezTo>
                <a:close/>
              </a:path>
            </a:pathLst>
          </a:custGeom>
          <a:solidFill>
            <a:schemeClr val="bg1"/>
          </a:solidFill>
          <a:ln w="44450">
            <a:solidFill>
              <a:srgbClr val="EC2393"/>
            </a:solidFill>
            <a:extLst>
              <a:ext uri="{C807C97D-BFC1-408E-A445-0C87EB9F89A2}">
                <ask:lineSketchStyleProps xmlns:ask="http://schemas.microsoft.com/office/drawing/2018/sketchyshapes" sd="1219033472">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Oval 7">
            <a:extLst>
              <a:ext uri="{FF2B5EF4-FFF2-40B4-BE49-F238E27FC236}">
                <a16:creationId xmlns:a16="http://schemas.microsoft.com/office/drawing/2014/main" id="{5C839C4D-2238-7ED8-FF58-1EA052C1998E}"/>
              </a:ext>
            </a:extLst>
          </p:cNvPr>
          <p:cNvSpPr/>
          <p:nvPr/>
        </p:nvSpPr>
        <p:spPr>
          <a:xfrm>
            <a:off x="6928368" y="836732"/>
            <a:ext cx="1779639" cy="924232"/>
          </a:xfrm>
          <a:custGeom>
            <a:avLst/>
            <a:gdLst>
              <a:gd name="csX0" fmla="*/ 0 w 1779639"/>
              <a:gd name="csY0" fmla="*/ 462116 h 924232"/>
              <a:gd name="csX1" fmla="*/ 889820 w 1779639"/>
              <a:gd name="csY1" fmla="*/ 0 h 924232"/>
              <a:gd name="csX2" fmla="*/ 1779640 w 1779639"/>
              <a:gd name="csY2" fmla="*/ 462116 h 924232"/>
              <a:gd name="csX3" fmla="*/ 889820 w 1779639"/>
              <a:gd name="csY3" fmla="*/ 924232 h 924232"/>
              <a:gd name="csX4" fmla="*/ 0 w 1779639"/>
              <a:gd name="csY4" fmla="*/ 462116 h 924232"/>
            </a:gdLst>
            <a:ahLst/>
            <a:cxnLst>
              <a:cxn ang="0">
                <a:pos x="csX0" y="csY0"/>
              </a:cxn>
              <a:cxn ang="0">
                <a:pos x="csX1" y="csY1"/>
              </a:cxn>
              <a:cxn ang="0">
                <a:pos x="csX2" y="csY2"/>
              </a:cxn>
              <a:cxn ang="0">
                <a:pos x="csX3" y="csY3"/>
              </a:cxn>
              <a:cxn ang="0">
                <a:pos x="csX4" y="csY4"/>
              </a:cxn>
            </a:cxnLst>
            <a:rect l="l" t="t" r="r" b="b"/>
            <a:pathLst>
              <a:path w="1779639" h="924232" fill="none" extrusionOk="0">
                <a:moveTo>
                  <a:pt x="0" y="462116"/>
                </a:moveTo>
                <a:cubicBezTo>
                  <a:pt x="22151" y="209524"/>
                  <a:pt x="441351" y="-88422"/>
                  <a:pt x="889820" y="0"/>
                </a:cubicBezTo>
                <a:cubicBezTo>
                  <a:pt x="1371812" y="-1446"/>
                  <a:pt x="1772306" y="213801"/>
                  <a:pt x="1779640" y="462116"/>
                </a:cubicBezTo>
                <a:cubicBezTo>
                  <a:pt x="1772408" y="648365"/>
                  <a:pt x="1334558" y="989126"/>
                  <a:pt x="889820" y="924232"/>
                </a:cubicBezTo>
                <a:cubicBezTo>
                  <a:pt x="419899" y="936276"/>
                  <a:pt x="32993" y="725269"/>
                  <a:pt x="0" y="462116"/>
                </a:cubicBezTo>
                <a:close/>
              </a:path>
              <a:path w="1779639" h="924232" stroke="0" extrusionOk="0">
                <a:moveTo>
                  <a:pt x="0" y="462116"/>
                </a:moveTo>
                <a:cubicBezTo>
                  <a:pt x="-29999" y="188392"/>
                  <a:pt x="304962" y="35064"/>
                  <a:pt x="889820" y="0"/>
                </a:cubicBezTo>
                <a:cubicBezTo>
                  <a:pt x="1403460" y="4675"/>
                  <a:pt x="1750544" y="207821"/>
                  <a:pt x="1779640" y="462116"/>
                </a:cubicBezTo>
                <a:cubicBezTo>
                  <a:pt x="1700213" y="794901"/>
                  <a:pt x="1371753" y="976748"/>
                  <a:pt x="889820" y="924232"/>
                </a:cubicBezTo>
                <a:cubicBezTo>
                  <a:pt x="392617" y="921075"/>
                  <a:pt x="16943" y="725432"/>
                  <a:pt x="0" y="462116"/>
                </a:cubicBezTo>
                <a:close/>
              </a:path>
            </a:pathLst>
          </a:custGeom>
          <a:solidFill>
            <a:schemeClr val="bg1"/>
          </a:solidFill>
          <a:ln w="44450">
            <a:solidFill>
              <a:srgbClr val="EC2393"/>
            </a:solidFill>
            <a:extLst>
              <a:ext uri="{C807C97D-BFC1-408E-A445-0C87EB9F89A2}">
                <ask:lineSketchStyleProps xmlns:ask="http://schemas.microsoft.com/office/drawing/2018/sketchyshapes" sd="1219033472">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Oval 8">
            <a:extLst>
              <a:ext uri="{FF2B5EF4-FFF2-40B4-BE49-F238E27FC236}">
                <a16:creationId xmlns:a16="http://schemas.microsoft.com/office/drawing/2014/main" id="{C965DF97-7DC9-4E07-09D7-C1E4203BFEEB}"/>
              </a:ext>
            </a:extLst>
          </p:cNvPr>
          <p:cNvSpPr/>
          <p:nvPr/>
        </p:nvSpPr>
        <p:spPr>
          <a:xfrm>
            <a:off x="8891327" y="861938"/>
            <a:ext cx="1779639" cy="924232"/>
          </a:xfrm>
          <a:custGeom>
            <a:avLst/>
            <a:gdLst>
              <a:gd name="csX0" fmla="*/ 0 w 1779639"/>
              <a:gd name="csY0" fmla="*/ 462116 h 924232"/>
              <a:gd name="csX1" fmla="*/ 889820 w 1779639"/>
              <a:gd name="csY1" fmla="*/ 0 h 924232"/>
              <a:gd name="csX2" fmla="*/ 1779640 w 1779639"/>
              <a:gd name="csY2" fmla="*/ 462116 h 924232"/>
              <a:gd name="csX3" fmla="*/ 889820 w 1779639"/>
              <a:gd name="csY3" fmla="*/ 924232 h 924232"/>
              <a:gd name="csX4" fmla="*/ 0 w 1779639"/>
              <a:gd name="csY4" fmla="*/ 462116 h 924232"/>
            </a:gdLst>
            <a:ahLst/>
            <a:cxnLst>
              <a:cxn ang="0">
                <a:pos x="csX0" y="csY0"/>
              </a:cxn>
              <a:cxn ang="0">
                <a:pos x="csX1" y="csY1"/>
              </a:cxn>
              <a:cxn ang="0">
                <a:pos x="csX2" y="csY2"/>
              </a:cxn>
              <a:cxn ang="0">
                <a:pos x="csX3" y="csY3"/>
              </a:cxn>
              <a:cxn ang="0">
                <a:pos x="csX4" y="csY4"/>
              </a:cxn>
            </a:cxnLst>
            <a:rect l="l" t="t" r="r" b="b"/>
            <a:pathLst>
              <a:path w="1779639" h="924232" fill="none" extrusionOk="0">
                <a:moveTo>
                  <a:pt x="0" y="462116"/>
                </a:moveTo>
                <a:cubicBezTo>
                  <a:pt x="22151" y="209524"/>
                  <a:pt x="441351" y="-88422"/>
                  <a:pt x="889820" y="0"/>
                </a:cubicBezTo>
                <a:cubicBezTo>
                  <a:pt x="1371812" y="-1446"/>
                  <a:pt x="1772306" y="213801"/>
                  <a:pt x="1779640" y="462116"/>
                </a:cubicBezTo>
                <a:cubicBezTo>
                  <a:pt x="1772408" y="648365"/>
                  <a:pt x="1334558" y="989126"/>
                  <a:pt x="889820" y="924232"/>
                </a:cubicBezTo>
                <a:cubicBezTo>
                  <a:pt x="419899" y="936276"/>
                  <a:pt x="32993" y="725269"/>
                  <a:pt x="0" y="462116"/>
                </a:cubicBezTo>
                <a:close/>
              </a:path>
              <a:path w="1779639" h="924232" stroke="0" extrusionOk="0">
                <a:moveTo>
                  <a:pt x="0" y="462116"/>
                </a:moveTo>
                <a:cubicBezTo>
                  <a:pt x="-29999" y="188392"/>
                  <a:pt x="304962" y="35064"/>
                  <a:pt x="889820" y="0"/>
                </a:cubicBezTo>
                <a:cubicBezTo>
                  <a:pt x="1403460" y="4675"/>
                  <a:pt x="1750544" y="207821"/>
                  <a:pt x="1779640" y="462116"/>
                </a:cubicBezTo>
                <a:cubicBezTo>
                  <a:pt x="1700213" y="794901"/>
                  <a:pt x="1371753" y="976748"/>
                  <a:pt x="889820" y="924232"/>
                </a:cubicBezTo>
                <a:cubicBezTo>
                  <a:pt x="392617" y="921075"/>
                  <a:pt x="16943" y="725432"/>
                  <a:pt x="0" y="462116"/>
                </a:cubicBezTo>
                <a:close/>
              </a:path>
            </a:pathLst>
          </a:custGeom>
          <a:solidFill>
            <a:schemeClr val="bg1"/>
          </a:solidFill>
          <a:ln w="44450">
            <a:solidFill>
              <a:srgbClr val="EC2393"/>
            </a:solidFill>
            <a:extLst>
              <a:ext uri="{C807C97D-BFC1-408E-A445-0C87EB9F89A2}">
                <ask:lineSketchStyleProps xmlns:ask="http://schemas.microsoft.com/office/drawing/2018/sketchyshapes" sd="1219033472">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pic>
        <p:nvPicPr>
          <p:cNvPr id="3" name="Picture 2">
            <a:extLst>
              <a:ext uri="{FF2B5EF4-FFF2-40B4-BE49-F238E27FC236}">
                <a16:creationId xmlns:a16="http://schemas.microsoft.com/office/drawing/2014/main" id="{DED0754E-31B9-CF9A-1206-3837C6BEA36B}"/>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694658" y="3095670"/>
            <a:ext cx="1221414" cy="814073"/>
          </a:xfrm>
          <a:prstGeom prst="rect">
            <a:avLst/>
          </a:prstGeom>
        </p:spPr>
      </p:pic>
      <p:pic>
        <p:nvPicPr>
          <p:cNvPr id="14" name="Picture 13">
            <a:extLst>
              <a:ext uri="{FF2B5EF4-FFF2-40B4-BE49-F238E27FC236}">
                <a16:creationId xmlns:a16="http://schemas.microsoft.com/office/drawing/2014/main" id="{6B5954F5-B6C6-4521-64F3-51F7374B5CD5}"/>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1805673" y="4293186"/>
            <a:ext cx="999381" cy="999381"/>
          </a:xfrm>
          <a:prstGeom prst="rect">
            <a:avLst/>
          </a:prstGeom>
        </p:spPr>
      </p:pic>
      <p:sp>
        <p:nvSpPr>
          <p:cNvPr id="19" name="Rectangle 18">
            <a:extLst>
              <a:ext uri="{FF2B5EF4-FFF2-40B4-BE49-F238E27FC236}">
                <a16:creationId xmlns:a16="http://schemas.microsoft.com/office/drawing/2014/main" id="{F74C6F13-DD3A-C88B-ABB1-11A5485C0F2B}"/>
              </a:ext>
            </a:extLst>
          </p:cNvPr>
          <p:cNvSpPr/>
          <p:nvPr/>
        </p:nvSpPr>
        <p:spPr>
          <a:xfrm>
            <a:off x="5146256" y="5479699"/>
            <a:ext cx="1327354" cy="781705"/>
          </a:xfrm>
          <a:prstGeom prst="rect">
            <a:avLst/>
          </a:prstGeom>
          <a:ln>
            <a:solidFill>
              <a:schemeClr val="accent5"/>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20" name="Rectangle 19">
            <a:extLst>
              <a:ext uri="{FF2B5EF4-FFF2-40B4-BE49-F238E27FC236}">
                <a16:creationId xmlns:a16="http://schemas.microsoft.com/office/drawing/2014/main" id="{AAF8FCC2-9905-3EFD-E41D-54A56B40F987}"/>
              </a:ext>
            </a:extLst>
          </p:cNvPr>
          <p:cNvSpPr/>
          <p:nvPr/>
        </p:nvSpPr>
        <p:spPr>
          <a:xfrm>
            <a:off x="7098953" y="5479698"/>
            <a:ext cx="1327354" cy="781705"/>
          </a:xfrm>
          <a:prstGeom prst="rect">
            <a:avLst/>
          </a:prstGeom>
          <a:ln>
            <a:solidFill>
              <a:schemeClr val="accent5"/>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21" name="Rectangle 20">
            <a:extLst>
              <a:ext uri="{FF2B5EF4-FFF2-40B4-BE49-F238E27FC236}">
                <a16:creationId xmlns:a16="http://schemas.microsoft.com/office/drawing/2014/main" id="{4D3CAD58-9505-638F-A113-9C9B2BB32DF4}"/>
              </a:ext>
            </a:extLst>
          </p:cNvPr>
          <p:cNvSpPr/>
          <p:nvPr/>
        </p:nvSpPr>
        <p:spPr>
          <a:xfrm>
            <a:off x="9117470" y="5479697"/>
            <a:ext cx="1327354" cy="781705"/>
          </a:xfrm>
          <a:prstGeom prst="rect">
            <a:avLst/>
          </a:prstGeom>
          <a:ln>
            <a:solidFill>
              <a:schemeClr val="accent5"/>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22" name="Rectangle 21">
            <a:extLst>
              <a:ext uri="{FF2B5EF4-FFF2-40B4-BE49-F238E27FC236}">
                <a16:creationId xmlns:a16="http://schemas.microsoft.com/office/drawing/2014/main" id="{987261ED-D194-999F-C0D8-F0CE6DB3B7B6}"/>
              </a:ext>
            </a:extLst>
          </p:cNvPr>
          <p:cNvSpPr/>
          <p:nvPr/>
        </p:nvSpPr>
        <p:spPr>
          <a:xfrm>
            <a:off x="3193560" y="5479699"/>
            <a:ext cx="1327354" cy="781705"/>
          </a:xfrm>
          <a:prstGeom prst="rect">
            <a:avLst/>
          </a:prstGeom>
          <a:ln>
            <a:solidFill>
              <a:schemeClr val="accent5"/>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pic>
        <p:nvPicPr>
          <p:cNvPr id="24" name="Picture 23" descr="Person running up arrow">
            <a:extLst>
              <a:ext uri="{FF2B5EF4-FFF2-40B4-BE49-F238E27FC236}">
                <a16:creationId xmlns:a16="http://schemas.microsoft.com/office/drawing/2014/main" id="{280CA435-F765-95FF-5D3E-B19D63A0A62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H="1">
            <a:off x="1694658" y="1930522"/>
            <a:ext cx="1221414" cy="781705"/>
          </a:xfrm>
          <a:prstGeom prst="rect">
            <a:avLst/>
          </a:prstGeom>
        </p:spPr>
      </p:pic>
      <p:sp>
        <p:nvSpPr>
          <p:cNvPr id="26" name="Flowchart: Punched Tape 25">
            <a:extLst>
              <a:ext uri="{FF2B5EF4-FFF2-40B4-BE49-F238E27FC236}">
                <a16:creationId xmlns:a16="http://schemas.microsoft.com/office/drawing/2014/main" id="{02FFDA1A-B980-A091-199A-8894A63CE11E}"/>
              </a:ext>
            </a:extLst>
          </p:cNvPr>
          <p:cNvSpPr/>
          <p:nvPr/>
        </p:nvSpPr>
        <p:spPr>
          <a:xfrm>
            <a:off x="5006872" y="1997899"/>
            <a:ext cx="1697052" cy="850619"/>
          </a:xfrm>
          <a:prstGeom prst="flowChartPunchedTape">
            <a:avLst/>
          </a:prstGeom>
          <a:solidFill>
            <a:schemeClr val="bg1"/>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29" name="Flowchart: Punched Tape 28">
            <a:extLst>
              <a:ext uri="{FF2B5EF4-FFF2-40B4-BE49-F238E27FC236}">
                <a16:creationId xmlns:a16="http://schemas.microsoft.com/office/drawing/2014/main" id="{540AA041-7559-5A61-8483-3B6ECE57C51F}"/>
              </a:ext>
            </a:extLst>
          </p:cNvPr>
          <p:cNvSpPr/>
          <p:nvPr/>
        </p:nvSpPr>
        <p:spPr>
          <a:xfrm>
            <a:off x="3075557" y="1997899"/>
            <a:ext cx="1697052" cy="850619"/>
          </a:xfrm>
          <a:prstGeom prst="flowChartPunchedTape">
            <a:avLst/>
          </a:prstGeom>
          <a:solidFill>
            <a:schemeClr val="bg1"/>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30" name="Flowchart: Punched Tape 29">
            <a:extLst>
              <a:ext uri="{FF2B5EF4-FFF2-40B4-BE49-F238E27FC236}">
                <a16:creationId xmlns:a16="http://schemas.microsoft.com/office/drawing/2014/main" id="{CA7EFA2A-5453-EC89-D832-9E523F1B901A}"/>
              </a:ext>
            </a:extLst>
          </p:cNvPr>
          <p:cNvSpPr/>
          <p:nvPr/>
        </p:nvSpPr>
        <p:spPr>
          <a:xfrm>
            <a:off x="6914103" y="1963860"/>
            <a:ext cx="1697052" cy="850619"/>
          </a:xfrm>
          <a:prstGeom prst="flowChartPunchedTape">
            <a:avLst/>
          </a:prstGeom>
          <a:solidFill>
            <a:schemeClr val="bg1"/>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Flowchart: Punched Tape 30">
            <a:extLst>
              <a:ext uri="{FF2B5EF4-FFF2-40B4-BE49-F238E27FC236}">
                <a16:creationId xmlns:a16="http://schemas.microsoft.com/office/drawing/2014/main" id="{09F78F2B-5092-67F3-E58D-4FC59012221E}"/>
              </a:ext>
            </a:extLst>
          </p:cNvPr>
          <p:cNvSpPr/>
          <p:nvPr/>
        </p:nvSpPr>
        <p:spPr>
          <a:xfrm>
            <a:off x="8891328" y="1945972"/>
            <a:ext cx="1697052" cy="850619"/>
          </a:xfrm>
          <a:prstGeom prst="flowChartPunchedTape">
            <a:avLst/>
          </a:prstGeom>
          <a:solidFill>
            <a:schemeClr val="bg1"/>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32" name="Rectangle: Beveled 31">
            <a:extLst>
              <a:ext uri="{FF2B5EF4-FFF2-40B4-BE49-F238E27FC236}">
                <a16:creationId xmlns:a16="http://schemas.microsoft.com/office/drawing/2014/main" id="{39103B70-10BF-6104-FAB4-3B6B492C673D}"/>
              </a:ext>
            </a:extLst>
          </p:cNvPr>
          <p:cNvSpPr/>
          <p:nvPr/>
        </p:nvSpPr>
        <p:spPr>
          <a:xfrm>
            <a:off x="5191552" y="3095670"/>
            <a:ext cx="1327354" cy="1015777"/>
          </a:xfrm>
          <a:prstGeom prst="bevel">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33" name="Rectangle: Beveled 32">
            <a:extLst>
              <a:ext uri="{FF2B5EF4-FFF2-40B4-BE49-F238E27FC236}">
                <a16:creationId xmlns:a16="http://schemas.microsoft.com/office/drawing/2014/main" id="{BF1D209B-6E6B-EB65-C30E-A20B97A1BF80}"/>
              </a:ext>
            </a:extLst>
          </p:cNvPr>
          <p:cNvSpPr/>
          <p:nvPr/>
        </p:nvSpPr>
        <p:spPr>
          <a:xfrm>
            <a:off x="7098953" y="3116283"/>
            <a:ext cx="1327354" cy="1015777"/>
          </a:xfrm>
          <a:prstGeom prst="bevel">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34" name="Rectangle: Beveled 33">
            <a:extLst>
              <a:ext uri="{FF2B5EF4-FFF2-40B4-BE49-F238E27FC236}">
                <a16:creationId xmlns:a16="http://schemas.microsoft.com/office/drawing/2014/main" id="{23589910-18D2-7CC4-467D-501B990A25BF}"/>
              </a:ext>
            </a:extLst>
          </p:cNvPr>
          <p:cNvSpPr/>
          <p:nvPr/>
        </p:nvSpPr>
        <p:spPr>
          <a:xfrm>
            <a:off x="9148979" y="3083403"/>
            <a:ext cx="1327354" cy="1015777"/>
          </a:xfrm>
          <a:prstGeom prst="bevel">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35" name="Rectangle: Beveled 34">
            <a:extLst>
              <a:ext uri="{FF2B5EF4-FFF2-40B4-BE49-F238E27FC236}">
                <a16:creationId xmlns:a16="http://schemas.microsoft.com/office/drawing/2014/main" id="{93EE04A4-C13A-917A-D9DF-590B7340F996}"/>
              </a:ext>
            </a:extLst>
          </p:cNvPr>
          <p:cNvSpPr/>
          <p:nvPr/>
        </p:nvSpPr>
        <p:spPr>
          <a:xfrm>
            <a:off x="3212839" y="3055212"/>
            <a:ext cx="1327354" cy="1015777"/>
          </a:xfrm>
          <a:prstGeom prst="bevel">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pic>
        <p:nvPicPr>
          <p:cNvPr id="37" name="Picture 36" descr="Red marker on a calendar">
            <a:extLst>
              <a:ext uri="{FF2B5EF4-FFF2-40B4-BE49-F238E27FC236}">
                <a16:creationId xmlns:a16="http://schemas.microsoft.com/office/drawing/2014/main" id="{5AE816B6-0146-0815-B437-8A7ED97CEF4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719085" y="5479697"/>
            <a:ext cx="1172559" cy="781706"/>
          </a:xfrm>
          <a:prstGeom prst="rect">
            <a:avLst/>
          </a:prstGeom>
        </p:spPr>
      </p:pic>
      <p:sp>
        <p:nvSpPr>
          <p:cNvPr id="41" name="Thought Bubble: Cloud 40">
            <a:extLst>
              <a:ext uri="{FF2B5EF4-FFF2-40B4-BE49-F238E27FC236}">
                <a16:creationId xmlns:a16="http://schemas.microsoft.com/office/drawing/2014/main" id="{B6F0787C-B957-C066-937D-E6705D04BA2E}"/>
              </a:ext>
            </a:extLst>
          </p:cNvPr>
          <p:cNvSpPr/>
          <p:nvPr/>
        </p:nvSpPr>
        <p:spPr>
          <a:xfrm>
            <a:off x="3093591" y="4238911"/>
            <a:ext cx="1465067" cy="1015777"/>
          </a:xfrm>
          <a:prstGeom prst="cloudCallout">
            <a:avLst>
              <a:gd name="adj1" fmla="val -55648"/>
              <a:gd name="adj2" fmla="val 49917"/>
            </a:avLst>
          </a:prstGeom>
          <a:solidFill>
            <a:schemeClr val="bg1"/>
          </a:solidFill>
          <a:ln>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42" name="Thought Bubble: Cloud 41">
            <a:extLst>
              <a:ext uri="{FF2B5EF4-FFF2-40B4-BE49-F238E27FC236}">
                <a16:creationId xmlns:a16="http://schemas.microsoft.com/office/drawing/2014/main" id="{7CE094A2-FFEC-75CE-1C45-AD7F654729F8}"/>
              </a:ext>
            </a:extLst>
          </p:cNvPr>
          <p:cNvSpPr/>
          <p:nvPr/>
        </p:nvSpPr>
        <p:spPr>
          <a:xfrm>
            <a:off x="5122696" y="4225309"/>
            <a:ext cx="1465067" cy="1015777"/>
          </a:xfrm>
          <a:prstGeom prst="cloudCallout">
            <a:avLst>
              <a:gd name="adj1" fmla="val -55648"/>
              <a:gd name="adj2" fmla="val 49917"/>
            </a:avLst>
          </a:prstGeom>
          <a:solidFill>
            <a:schemeClr val="bg1"/>
          </a:solidFill>
          <a:ln>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43" name="Thought Bubble: Cloud 42">
            <a:extLst>
              <a:ext uri="{FF2B5EF4-FFF2-40B4-BE49-F238E27FC236}">
                <a16:creationId xmlns:a16="http://schemas.microsoft.com/office/drawing/2014/main" id="{A2839B3D-3400-D901-3AC0-AE2147F4EC90}"/>
              </a:ext>
            </a:extLst>
          </p:cNvPr>
          <p:cNvSpPr/>
          <p:nvPr/>
        </p:nvSpPr>
        <p:spPr>
          <a:xfrm>
            <a:off x="7030096" y="4238910"/>
            <a:ext cx="1465067" cy="1015777"/>
          </a:xfrm>
          <a:prstGeom prst="cloudCallout">
            <a:avLst>
              <a:gd name="adj1" fmla="val -55648"/>
              <a:gd name="adj2" fmla="val 49917"/>
            </a:avLst>
          </a:prstGeom>
          <a:solidFill>
            <a:schemeClr val="bg1"/>
          </a:solidFill>
          <a:ln>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44" name="Thought Bubble: Cloud 43">
            <a:extLst>
              <a:ext uri="{FF2B5EF4-FFF2-40B4-BE49-F238E27FC236}">
                <a16:creationId xmlns:a16="http://schemas.microsoft.com/office/drawing/2014/main" id="{6B17CF6F-9E66-37CC-FF4F-638C84C89236}"/>
              </a:ext>
            </a:extLst>
          </p:cNvPr>
          <p:cNvSpPr/>
          <p:nvPr/>
        </p:nvSpPr>
        <p:spPr>
          <a:xfrm>
            <a:off x="9080123" y="4255537"/>
            <a:ext cx="1465067" cy="1015777"/>
          </a:xfrm>
          <a:prstGeom prst="cloudCallout">
            <a:avLst>
              <a:gd name="adj1" fmla="val -55648"/>
              <a:gd name="adj2" fmla="val 49917"/>
            </a:avLst>
          </a:prstGeom>
          <a:solidFill>
            <a:schemeClr val="bg1"/>
          </a:solidFill>
          <a:ln>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Rectangle 1">
            <a:extLst>
              <a:ext uri="{FF2B5EF4-FFF2-40B4-BE49-F238E27FC236}">
                <a16:creationId xmlns:a16="http://schemas.microsoft.com/office/drawing/2014/main" id="{691495DF-B3AA-B1AA-E783-3FBEC0BC1731}"/>
              </a:ext>
            </a:extLst>
          </p:cNvPr>
          <p:cNvSpPr/>
          <p:nvPr/>
        </p:nvSpPr>
        <p:spPr>
          <a:xfrm>
            <a:off x="434625" y="332608"/>
            <a:ext cx="2375701" cy="393293"/>
          </a:xfrm>
          <a:prstGeom prst="rect">
            <a:avLst/>
          </a:prstGeom>
          <a:solidFill>
            <a:srgbClr val="0C7CC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uLnTx/>
                <a:uFillTx/>
                <a:latin typeface="Calibri"/>
                <a:ea typeface="+mn-ea"/>
                <a:cs typeface="+mn-cs"/>
              </a:rPr>
              <a:t>FUTURE LOOK</a:t>
            </a:r>
          </a:p>
        </p:txBody>
      </p:sp>
    </p:spTree>
    <p:extLst>
      <p:ext uri="{BB962C8B-B14F-4D97-AF65-F5344CB8AC3E}">
        <p14:creationId xmlns:p14="http://schemas.microsoft.com/office/powerpoint/2010/main" val="29631099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E51533-8514-98A1-C3E3-5A76C4351B27}"/>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85511BB-264B-1328-1FC5-668FBFAF6E4F}"/>
              </a:ext>
            </a:extLst>
          </p:cNvPr>
          <p:cNvSpPr>
            <a:spLocks noGrp="1"/>
          </p:cNvSpPr>
          <p:nvPr>
            <p:ph idx="1"/>
          </p:nvPr>
        </p:nvSpPr>
        <p:spPr/>
        <p:txBody>
          <a:bodyPr>
            <a:normAutofit/>
          </a:bodyPr>
          <a:lstStyle/>
          <a:p>
            <a:pPr marL="0" indent="0">
              <a:buNone/>
            </a:pPr>
            <a:r>
              <a:rPr lang="en-US" b="1">
                <a:solidFill>
                  <a:srgbClr val="0D7371"/>
                </a:solidFill>
              </a:rPr>
              <a:t>Goleman’s Leadership Styles</a:t>
            </a:r>
          </a:p>
          <a:p>
            <a:r>
              <a:rPr lang="en-US">
                <a:solidFill>
                  <a:srgbClr val="0061C8"/>
                </a:solidFill>
                <a:hlinkClick r:id="rId2"/>
              </a:rPr>
              <a:t>https://content.leadershipacademy.nhs.uk/aspce3/files/Leadership_that_gets_results_goleman.pdf</a:t>
            </a:r>
            <a:endParaRPr lang="en-US">
              <a:solidFill>
                <a:srgbClr val="0061C8"/>
              </a:solidFill>
            </a:endParaRPr>
          </a:p>
          <a:p>
            <a:endParaRPr lang="en-US" b="1">
              <a:solidFill>
                <a:srgbClr val="0061C8"/>
              </a:solidFill>
            </a:endParaRPr>
          </a:p>
          <a:p>
            <a:pPr marL="0" indent="0">
              <a:buNone/>
            </a:pPr>
            <a:r>
              <a:rPr lang="en-US" b="1">
                <a:solidFill>
                  <a:srgbClr val="0D7371"/>
                </a:solidFill>
              </a:rPr>
              <a:t>Johari Window</a:t>
            </a:r>
          </a:p>
          <a:p>
            <a:r>
              <a:rPr lang="en-US">
                <a:hlinkClick r:id="rId3"/>
              </a:rPr>
              <a:t>https://www.hee.nhs.uk/sites/default/files/documents/Johari%20window.pdf</a:t>
            </a:r>
            <a:endParaRPr lang="en-US"/>
          </a:p>
          <a:p>
            <a:endParaRPr lang="en-US"/>
          </a:p>
          <a:p>
            <a:pPr marL="0" indent="0">
              <a:buNone/>
            </a:pPr>
            <a:r>
              <a:rPr lang="en-US" b="1">
                <a:solidFill>
                  <a:srgbClr val="0D7371"/>
                </a:solidFill>
              </a:rPr>
              <a:t>Podcasts</a:t>
            </a:r>
          </a:p>
          <a:p>
            <a:r>
              <a:rPr lang="en-GB" u="sng">
                <a:hlinkClick r:id="rId4"/>
              </a:rPr>
              <a:t>https://www.ted.com/talks/drew_dudley_everyday_leadership</a:t>
            </a:r>
            <a:endParaRPr lang="en-GB"/>
          </a:p>
          <a:p>
            <a:pPr marL="0" indent="0">
              <a:buNone/>
            </a:pPr>
            <a:r>
              <a:rPr lang="en-GB"/>
              <a:t> </a:t>
            </a:r>
          </a:p>
          <a:p>
            <a:r>
              <a:rPr lang="en-GB" u="sng">
                <a:hlinkClick r:id="rId5"/>
              </a:rPr>
              <a:t>https://www.ted.com/talks/karen_eber_how_your_brain_responds_to_stories_and_why_they_re_crucial_for_leaders</a:t>
            </a:r>
            <a:r>
              <a:rPr lang="en-GB"/>
              <a:t> We will be sharing our stories/leadership journeys at session 1</a:t>
            </a:r>
          </a:p>
          <a:p>
            <a:endParaRPr lang="en-GB"/>
          </a:p>
        </p:txBody>
      </p:sp>
      <p:sp>
        <p:nvSpPr>
          <p:cNvPr id="3" name="Title 2">
            <a:extLst>
              <a:ext uri="{FF2B5EF4-FFF2-40B4-BE49-F238E27FC236}">
                <a16:creationId xmlns:a16="http://schemas.microsoft.com/office/drawing/2014/main" id="{44A461AB-67BB-343A-6966-4BF8206B4D87}"/>
              </a:ext>
            </a:extLst>
          </p:cNvPr>
          <p:cNvSpPr>
            <a:spLocks noGrp="1"/>
          </p:cNvSpPr>
          <p:nvPr>
            <p:ph type="title"/>
          </p:nvPr>
        </p:nvSpPr>
        <p:spPr/>
        <p:txBody>
          <a:bodyPr>
            <a:normAutofit/>
          </a:bodyPr>
          <a:lstStyle/>
          <a:p>
            <a:r>
              <a:rPr lang="en-US" sz="4400">
                <a:solidFill>
                  <a:srgbClr val="0D7371"/>
                </a:solidFill>
                <a:latin typeface="Aptos Display" panose="020B0004020202020204" pitchFamily="34" charset="0"/>
              </a:rPr>
              <a:t>Additional Resources</a:t>
            </a:r>
            <a:endParaRPr lang="en-GB" sz="4400">
              <a:latin typeface="Aptos Display" panose="020B0004020202020204" pitchFamily="34" charset="0"/>
            </a:endParaRPr>
          </a:p>
        </p:txBody>
      </p:sp>
    </p:spTree>
    <p:extLst>
      <p:ext uri="{BB962C8B-B14F-4D97-AF65-F5344CB8AC3E}">
        <p14:creationId xmlns:p14="http://schemas.microsoft.com/office/powerpoint/2010/main" val="14906155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47979C-05B8-C4E7-2D1F-06FDA3B1D255}"/>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B97928B0-7C63-B69C-6EBC-DBBBA08ABBA1}"/>
              </a:ext>
            </a:extLst>
          </p:cNvPr>
          <p:cNvSpPr>
            <a:spLocks noGrp="1"/>
          </p:cNvSpPr>
          <p:nvPr>
            <p:ph type="body" sz="quarter" idx="10"/>
          </p:nvPr>
        </p:nvSpPr>
        <p:spPr/>
        <p:txBody>
          <a:bodyPr/>
          <a:lstStyle/>
          <a:p>
            <a:r>
              <a:rPr lang="en-GB" sz="4800"/>
              <a:t>End of Document </a:t>
            </a:r>
            <a:endParaRPr lang="en-GB"/>
          </a:p>
          <a:p>
            <a:endParaRPr lang="en-GB"/>
          </a:p>
        </p:txBody>
      </p:sp>
    </p:spTree>
    <p:extLst>
      <p:ext uri="{BB962C8B-B14F-4D97-AF65-F5344CB8AC3E}">
        <p14:creationId xmlns:p14="http://schemas.microsoft.com/office/powerpoint/2010/main" val="122916498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2_Pa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idescreen master" id="{4CB77C84-8EF2-4787-B586-8DA7B84F2FFD}" vid="{875144FB-CAEC-4902-B432-7BD60D75A672}"/>
    </a:ext>
  </a:extLst>
</a:theme>
</file>

<file path=ppt/theme/theme3.xml><?xml version="1.0" encoding="utf-8"?>
<a:theme xmlns:a="http://schemas.openxmlformats.org/drawingml/2006/main" name="Cov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idescreen master" id="{4CB77C84-8EF2-4787-B586-8DA7B84F2FFD}" vid="{931577E6-FE25-4F14-8445-55616707E6C7}"/>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TotalTime>
  <Words>1152</Words>
  <Application>Microsoft Macintosh PowerPoint</Application>
  <PresentationFormat>Widescreen</PresentationFormat>
  <Paragraphs>139</Paragraphs>
  <Slides>11</Slides>
  <Notes>3</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11</vt:i4>
      </vt:variant>
    </vt:vector>
  </HeadingPairs>
  <TitlesOfParts>
    <vt:vector size="21" baseType="lpstr">
      <vt:lpstr>Aptos</vt:lpstr>
      <vt:lpstr>Aptos Display</vt:lpstr>
      <vt:lpstr>Arial</vt:lpstr>
      <vt:lpstr>Calibri</vt:lpstr>
      <vt:lpstr>Cavolini</vt:lpstr>
      <vt:lpstr>Courier New</vt:lpstr>
      <vt:lpstr>Wingdings</vt:lpstr>
      <vt:lpstr>Office Theme</vt:lpstr>
      <vt:lpstr>2_Page</vt:lpstr>
      <vt:lpstr>Cover</vt:lpstr>
      <vt:lpstr>Module 1: Me as a Leader</vt:lpstr>
      <vt:lpstr>Module 1 Overview  </vt:lpstr>
      <vt:lpstr>Day 1: Agenda </vt:lpstr>
      <vt:lpstr>Johari Window </vt:lpstr>
      <vt:lpstr>Goleman’s Emotional Intelligence Model </vt:lpstr>
      <vt:lpstr>Golman’s Leadership Styles </vt:lpstr>
      <vt:lpstr>Preparation Activity: My Leadership Journey</vt:lpstr>
      <vt:lpstr>PowerPoint Presentation</vt:lpstr>
      <vt:lpstr>PowerPoint Presentation</vt:lpstr>
      <vt:lpstr>Additional Resources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MURKIN, Gemma (OXLEAS NHS FOUNDATION TRUST)</dc:creator>
  <cp:lastModifiedBy>James Elliott</cp:lastModifiedBy>
  <cp:revision>2</cp:revision>
  <dcterms:created xsi:type="dcterms:W3CDTF">2026-07-21T16:45:30Z</dcterms:created>
  <dcterms:modified xsi:type="dcterms:W3CDTF">2026-10-22T14:24:27Z</dcterms:modified>
</cp:coreProperties>
</file>