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8" r:id="rId6"/>
  </p:sldMasterIdLst>
  <p:notesMasterIdLst>
    <p:notesMasterId r:id="rId35"/>
  </p:notesMasterIdLst>
  <p:sldIdLst>
    <p:sldId id="493" r:id="rId7"/>
    <p:sldId id="2147474638" r:id="rId8"/>
    <p:sldId id="2147474616" r:id="rId9"/>
    <p:sldId id="2147310352" r:id="rId10"/>
    <p:sldId id="2147474640" r:id="rId11"/>
    <p:sldId id="2147310445" r:id="rId12"/>
    <p:sldId id="2147474665" r:id="rId13"/>
    <p:sldId id="2147474655" r:id="rId14"/>
    <p:sldId id="2147474666" r:id="rId15"/>
    <p:sldId id="2147474667" r:id="rId16"/>
    <p:sldId id="2147474669" r:id="rId17"/>
    <p:sldId id="2147474619" r:id="rId18"/>
    <p:sldId id="2147474651" r:id="rId19"/>
    <p:sldId id="2147474650" r:id="rId20"/>
    <p:sldId id="2147474652" r:id="rId21"/>
    <p:sldId id="2147310451" r:id="rId22"/>
    <p:sldId id="2147474642" r:id="rId23"/>
    <p:sldId id="2147474661" r:id="rId24"/>
    <p:sldId id="2147474641" r:id="rId25"/>
    <p:sldId id="2147474670" r:id="rId26"/>
    <p:sldId id="2147474671" r:id="rId27"/>
    <p:sldId id="2147310436" r:id="rId28"/>
    <p:sldId id="2147310415" r:id="rId29"/>
    <p:sldId id="2147310416" r:id="rId30"/>
    <p:sldId id="2147474672" r:id="rId31"/>
    <p:sldId id="2147474676" r:id="rId32"/>
    <p:sldId id="2147474674" r:id="rId33"/>
    <p:sldId id="214747467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69"/>
    <a:srgbClr val="FF2FAB"/>
    <a:srgbClr val="EC2393"/>
    <a:srgbClr val="2EB09E"/>
    <a:srgbClr val="FB5937"/>
    <a:srgbClr val="B6D7ED"/>
    <a:srgbClr val="0C7BC2"/>
    <a:srgbClr val="2FB4A2"/>
    <a:srgbClr val="FEDA24"/>
    <a:srgbClr val="46C7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E9EA1D-E8D4-AE6F-8160-DA1EF6576345}" v="44" dt="2026-06-08T12:51:05.264"/>
    <p1510:client id="{C4506FB8-24DC-47ED-AE1E-2330FF1B16D3}" v="1174" dt="2026-06-09T12:00:19.9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257" autoAdjust="0"/>
  </p:normalViewPr>
  <p:slideViewPr>
    <p:cSldViewPr snapToGrid="0">
      <p:cViewPr varScale="1">
        <p:scale>
          <a:sx n="62" d="100"/>
          <a:sy n="62" d="100"/>
        </p:scale>
        <p:origin x="736" y="44"/>
      </p:cViewPr>
      <p:guideLst/>
    </p:cSldViewPr>
  </p:slideViewPr>
  <p:notesTextViewPr>
    <p:cViewPr>
      <p:scale>
        <a:sx n="1" d="1"/>
        <a:sy n="1" d="1"/>
      </p:scale>
      <p:origin x="0" y="0"/>
    </p:cViewPr>
  </p:notesTextViewPr>
  <p:sorterViewPr>
    <p:cViewPr>
      <p:scale>
        <a:sx n="110" d="100"/>
        <a:sy n="110" d="100"/>
      </p:scale>
      <p:origin x="0" y="-89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Barker" userId="S::andrea.barker@tricordant.com::65436970-5e46-46a1-9a19-d83540c23813" providerId="AD" clId="Web-{04E9EA1D-E8D4-AE6F-8160-DA1EF6576345}"/>
    <pc:docChg chg="modSld sldOrd">
      <pc:chgData name="Andrea Barker" userId="S::andrea.barker@tricordant.com::65436970-5e46-46a1-9a19-d83540c23813" providerId="AD" clId="Web-{04E9EA1D-E8D4-AE6F-8160-DA1EF6576345}" dt="2026-06-08T12:50:01.603" v="47" actId="20577"/>
      <pc:docMkLst>
        <pc:docMk/>
      </pc:docMkLst>
      <pc:sldChg chg="modSp ord">
        <pc:chgData name="Andrea Barker" userId="S::andrea.barker@tricordant.com::65436970-5e46-46a1-9a19-d83540c23813" providerId="AD" clId="Web-{04E9EA1D-E8D4-AE6F-8160-DA1EF6576345}" dt="2026-06-08T12:50:01.603" v="47" actId="20577"/>
        <pc:sldMkLst>
          <pc:docMk/>
          <pc:sldMk cId="3596020927" sldId="2147474651"/>
        </pc:sldMkLst>
        <pc:spChg chg="mod">
          <ac:chgData name="Andrea Barker" userId="S::andrea.barker@tricordant.com::65436970-5e46-46a1-9a19-d83540c23813" providerId="AD" clId="Web-{04E9EA1D-E8D4-AE6F-8160-DA1EF6576345}" dt="2026-06-08T12:50:01.603" v="47" actId="20577"/>
          <ac:spMkLst>
            <pc:docMk/>
            <pc:sldMk cId="3596020927" sldId="2147474651"/>
            <ac:spMk id="3" creationId="{FBA4D90B-C8B5-7209-5D34-10D41F925E6B}"/>
          </ac:spMkLst>
        </pc:spChg>
      </pc:sldChg>
      <pc:sldChg chg="ord">
        <pc:chgData name="Andrea Barker" userId="S::andrea.barker@tricordant.com::65436970-5e46-46a1-9a19-d83540c23813" providerId="AD" clId="Web-{04E9EA1D-E8D4-AE6F-8160-DA1EF6576345}" dt="2026-06-08T12:47:35.201" v="3"/>
        <pc:sldMkLst>
          <pc:docMk/>
          <pc:sldMk cId="1564771078" sldId="2147474653"/>
        </pc:sldMkLst>
      </pc:sldChg>
      <pc:sldChg chg="ord">
        <pc:chgData name="Andrea Barker" userId="S::andrea.barker@tricordant.com::65436970-5e46-46a1-9a19-d83540c23813" providerId="AD" clId="Web-{04E9EA1D-E8D4-AE6F-8160-DA1EF6576345}" dt="2026-06-08T12:45:57.132" v="1"/>
        <pc:sldMkLst>
          <pc:docMk/>
          <pc:sldMk cId="3326080118" sldId="2147474655"/>
        </pc:sldMkLst>
      </pc:sldChg>
    </pc:docChg>
  </pc:docChgLst>
  <pc:docChgLst>
    <pc:chgData name="Yasmin Wills" userId="8d9f2313-cb24-4908-83f4-aab715566215" providerId="ADAL" clId="{AEACB118-A490-4A94-A929-D94F071FDCA6}"/>
    <pc:docChg chg="undo redo custSel addSld delSld modSld sldOrd delMainMaster">
      <pc:chgData name="Yasmin Wills" userId="8d9f2313-cb24-4908-83f4-aab715566215" providerId="ADAL" clId="{AEACB118-A490-4A94-A929-D94F071FDCA6}" dt="2026-06-09T12:12:27.374" v="14872" actId="47"/>
      <pc:docMkLst>
        <pc:docMk/>
      </pc:docMkLst>
      <pc:sldChg chg="modSp add mod">
        <pc:chgData name="Yasmin Wills" userId="8d9f2313-cb24-4908-83f4-aab715566215" providerId="ADAL" clId="{AEACB118-A490-4A94-A929-D94F071FDCA6}" dt="2026-06-08T16:45:08.506" v="14607" actId="2711"/>
        <pc:sldMkLst>
          <pc:docMk/>
          <pc:sldMk cId="3955656252" sldId="2147310352"/>
        </pc:sldMkLst>
        <pc:spChg chg="mod">
          <ac:chgData name="Yasmin Wills" userId="8d9f2313-cb24-4908-83f4-aab715566215" providerId="ADAL" clId="{AEACB118-A490-4A94-A929-D94F071FDCA6}" dt="2026-06-08T16:39:35.300" v="14435" actId="1076"/>
          <ac:spMkLst>
            <pc:docMk/>
            <pc:sldMk cId="3955656252" sldId="2147310352"/>
            <ac:spMk id="2" creationId="{D115FB3B-B651-1BF0-BE77-2C78B8009755}"/>
          </ac:spMkLst>
        </pc:spChg>
        <pc:spChg chg="mod">
          <ac:chgData name="Yasmin Wills" userId="8d9f2313-cb24-4908-83f4-aab715566215" providerId="ADAL" clId="{AEACB118-A490-4A94-A929-D94F071FDCA6}" dt="2026-06-08T16:45:08.506" v="14607" actId="2711"/>
          <ac:spMkLst>
            <pc:docMk/>
            <pc:sldMk cId="3955656252" sldId="2147310352"/>
            <ac:spMk id="3" creationId="{10EA7B04-1F90-D789-AD54-F35CC69616F1}"/>
          </ac:spMkLst>
        </pc:spChg>
      </pc:sldChg>
      <pc:sldChg chg="add del">
        <pc:chgData name="Yasmin Wills" userId="8d9f2313-cb24-4908-83f4-aab715566215" providerId="ADAL" clId="{AEACB118-A490-4A94-A929-D94F071FDCA6}" dt="2026-06-08T16:26:57.681" v="14352" actId="47"/>
        <pc:sldMkLst>
          <pc:docMk/>
          <pc:sldMk cId="2566991202" sldId="2147310414"/>
        </pc:sldMkLst>
      </pc:sldChg>
      <pc:sldChg chg="modSp add mod">
        <pc:chgData name="Yasmin Wills" userId="8d9f2313-cb24-4908-83f4-aab715566215" providerId="ADAL" clId="{AEACB118-A490-4A94-A929-D94F071FDCA6}" dt="2026-06-08T16:28:25.472" v="14378" actId="108"/>
        <pc:sldMkLst>
          <pc:docMk/>
          <pc:sldMk cId="2399096800" sldId="2147310415"/>
        </pc:sldMkLst>
        <pc:spChg chg="mod">
          <ac:chgData name="Yasmin Wills" userId="8d9f2313-cb24-4908-83f4-aab715566215" providerId="ADAL" clId="{AEACB118-A490-4A94-A929-D94F071FDCA6}" dt="2026-06-08T16:28:25.472" v="14378" actId="108"/>
          <ac:spMkLst>
            <pc:docMk/>
            <pc:sldMk cId="2399096800" sldId="2147310415"/>
            <ac:spMk id="2" creationId="{B7A48A30-98FA-B001-3FF7-53741CC905C3}"/>
          </ac:spMkLst>
        </pc:spChg>
      </pc:sldChg>
      <pc:sldChg chg="modSp add mod ord">
        <pc:chgData name="Yasmin Wills" userId="8d9f2313-cb24-4908-83f4-aab715566215" providerId="ADAL" clId="{AEACB118-A490-4A94-A929-D94F071FDCA6}" dt="2026-06-08T16:28:32.672" v="14380" actId="108"/>
        <pc:sldMkLst>
          <pc:docMk/>
          <pc:sldMk cId="1068730885" sldId="2147310416"/>
        </pc:sldMkLst>
        <pc:spChg chg="mod">
          <ac:chgData name="Yasmin Wills" userId="8d9f2313-cb24-4908-83f4-aab715566215" providerId="ADAL" clId="{AEACB118-A490-4A94-A929-D94F071FDCA6}" dt="2026-06-08T16:28:32.672" v="14380" actId="108"/>
          <ac:spMkLst>
            <pc:docMk/>
            <pc:sldMk cId="1068730885" sldId="2147310416"/>
            <ac:spMk id="2" creationId="{6E5FB968-FC07-BA51-B8E9-BF0A93F15C93}"/>
          </ac:spMkLst>
        </pc:spChg>
      </pc:sldChg>
      <pc:sldChg chg="del">
        <pc:chgData name="Yasmin Wills" userId="8d9f2313-cb24-4908-83f4-aab715566215" providerId="ADAL" clId="{AEACB118-A490-4A94-A929-D94F071FDCA6}" dt="2026-06-08T16:27:16.022" v="14353" actId="47"/>
        <pc:sldMkLst>
          <pc:docMk/>
          <pc:sldMk cId="483302832" sldId="2147310426"/>
        </pc:sldMkLst>
      </pc:sldChg>
      <pc:sldChg chg="del">
        <pc:chgData name="Yasmin Wills" userId="8d9f2313-cb24-4908-83f4-aab715566215" providerId="ADAL" clId="{AEACB118-A490-4A94-A929-D94F071FDCA6}" dt="2026-06-08T16:37:05.822" v="14430" actId="47"/>
        <pc:sldMkLst>
          <pc:docMk/>
          <pc:sldMk cId="2590407875" sldId="2147310430"/>
        </pc:sldMkLst>
      </pc:sldChg>
      <pc:sldChg chg="modSp del mod ord">
        <pc:chgData name="Yasmin Wills" userId="8d9f2313-cb24-4908-83f4-aab715566215" providerId="ADAL" clId="{AEACB118-A490-4A94-A929-D94F071FDCA6}" dt="2026-06-08T16:26:55.090" v="14351" actId="47"/>
        <pc:sldMkLst>
          <pc:docMk/>
          <pc:sldMk cId="894894884" sldId="2147310431"/>
        </pc:sldMkLst>
      </pc:sldChg>
      <pc:sldChg chg="modSp add mod">
        <pc:chgData name="Yasmin Wills" userId="8d9f2313-cb24-4908-83f4-aab715566215" providerId="ADAL" clId="{AEACB118-A490-4A94-A929-D94F071FDCA6}" dt="2026-05-19T12:04:54.828" v="3476" actId="20577"/>
        <pc:sldMkLst>
          <pc:docMk/>
          <pc:sldMk cId="3760668971" sldId="2147310436"/>
        </pc:sldMkLst>
        <pc:spChg chg="mod">
          <ac:chgData name="Yasmin Wills" userId="8d9f2313-cb24-4908-83f4-aab715566215" providerId="ADAL" clId="{AEACB118-A490-4A94-A929-D94F071FDCA6}" dt="2026-05-19T12:04:54.828" v="3476" actId="20577"/>
          <ac:spMkLst>
            <pc:docMk/>
            <pc:sldMk cId="3760668971" sldId="2147310436"/>
            <ac:spMk id="3" creationId="{746BD98D-424A-1441-4DD8-108B41986468}"/>
          </ac:spMkLst>
        </pc:spChg>
      </pc:sldChg>
      <pc:sldChg chg="del">
        <pc:chgData name="Yasmin Wills" userId="8d9f2313-cb24-4908-83f4-aab715566215" providerId="ADAL" clId="{AEACB118-A490-4A94-A929-D94F071FDCA6}" dt="2026-06-08T16:27:17.295" v="14354" actId="47"/>
        <pc:sldMkLst>
          <pc:docMk/>
          <pc:sldMk cId="2967492954" sldId="2147310437"/>
        </pc:sldMkLst>
      </pc:sldChg>
      <pc:sldChg chg="addSp delSp modSp add del mod ord">
        <pc:chgData name="Yasmin Wills" userId="8d9f2313-cb24-4908-83f4-aab715566215" providerId="ADAL" clId="{AEACB118-A490-4A94-A929-D94F071FDCA6}" dt="2026-06-08T16:26:12.972" v="14350" actId="47"/>
        <pc:sldMkLst>
          <pc:docMk/>
          <pc:sldMk cId="3920030420" sldId="2147310440"/>
        </pc:sldMkLst>
      </pc:sldChg>
      <pc:sldChg chg="addSp delSp modSp add mod ord">
        <pc:chgData name="Yasmin Wills" userId="8d9f2313-cb24-4908-83f4-aab715566215" providerId="ADAL" clId="{AEACB118-A490-4A94-A929-D94F071FDCA6}" dt="2026-06-08T16:10:26.292" v="14057" actId="20577"/>
        <pc:sldMkLst>
          <pc:docMk/>
          <pc:sldMk cId="3503733070" sldId="2147310445"/>
        </pc:sldMkLst>
        <pc:spChg chg="mod">
          <ac:chgData name="Yasmin Wills" userId="8d9f2313-cb24-4908-83f4-aab715566215" providerId="ADAL" clId="{AEACB118-A490-4A94-A929-D94F071FDCA6}" dt="2026-06-08T16:10:22.697" v="14049" actId="14100"/>
          <ac:spMkLst>
            <pc:docMk/>
            <pc:sldMk cId="3503733070" sldId="2147310445"/>
            <ac:spMk id="2" creationId="{0365BA12-6BE7-B20B-56FE-1C9CD4714560}"/>
          </ac:spMkLst>
        </pc:spChg>
        <pc:spChg chg="mod">
          <ac:chgData name="Yasmin Wills" userId="8d9f2313-cb24-4908-83f4-aab715566215" providerId="ADAL" clId="{AEACB118-A490-4A94-A929-D94F071FDCA6}" dt="2026-06-08T16:10:26.292" v="14057" actId="20577"/>
          <ac:spMkLst>
            <pc:docMk/>
            <pc:sldMk cId="3503733070" sldId="2147310445"/>
            <ac:spMk id="3" creationId="{3424EF88-157A-DD13-20AC-02533A4DD727}"/>
          </ac:spMkLst>
        </pc:spChg>
        <pc:spChg chg="mod">
          <ac:chgData name="Yasmin Wills" userId="8d9f2313-cb24-4908-83f4-aab715566215" providerId="ADAL" clId="{AEACB118-A490-4A94-A929-D94F071FDCA6}" dt="2026-06-08T16:10:24.505" v="14054" actId="14100"/>
          <ac:spMkLst>
            <pc:docMk/>
            <pc:sldMk cId="3503733070" sldId="2147310445"/>
            <ac:spMk id="6" creationId="{31CE9552-6111-EFD2-1994-013D8553001F}"/>
          </ac:spMkLst>
        </pc:spChg>
        <pc:spChg chg="mod">
          <ac:chgData name="Yasmin Wills" userId="8d9f2313-cb24-4908-83f4-aab715566215" providerId="ADAL" clId="{AEACB118-A490-4A94-A929-D94F071FDCA6}" dt="2026-06-08T16:10:24.153" v="14053" actId="14100"/>
          <ac:spMkLst>
            <pc:docMk/>
            <pc:sldMk cId="3503733070" sldId="2147310445"/>
            <ac:spMk id="8" creationId="{264A7FF2-F689-3AC5-6280-0EE9DCE97105}"/>
          </ac:spMkLst>
        </pc:spChg>
      </pc:sldChg>
      <pc:sldChg chg="addSp delSp modSp add mod ord">
        <pc:chgData name="Yasmin Wills" userId="8d9f2313-cb24-4908-83f4-aab715566215" providerId="ADAL" clId="{AEACB118-A490-4A94-A929-D94F071FDCA6}" dt="2026-06-08T16:44:14.984" v="14602" actId="167"/>
        <pc:sldMkLst>
          <pc:docMk/>
          <pc:sldMk cId="2283610253" sldId="2147310451"/>
        </pc:sldMkLst>
        <pc:spChg chg="add mod ord">
          <ac:chgData name="Yasmin Wills" userId="8d9f2313-cb24-4908-83f4-aab715566215" providerId="ADAL" clId="{AEACB118-A490-4A94-A929-D94F071FDCA6}" dt="2026-06-08T16:44:14.984" v="14602" actId="167"/>
          <ac:spMkLst>
            <pc:docMk/>
            <pc:sldMk cId="2283610253" sldId="2147310451"/>
            <ac:spMk id="2" creationId="{0BAD5747-7913-91C3-82EE-B3BE6DFAAD47}"/>
          </ac:spMkLst>
        </pc:spChg>
        <pc:spChg chg="mod">
          <ac:chgData name="Yasmin Wills" userId="8d9f2313-cb24-4908-83f4-aab715566215" providerId="ADAL" clId="{AEACB118-A490-4A94-A929-D94F071FDCA6}" dt="2026-06-08T16:43:49.365" v="14594" actId="1076"/>
          <ac:spMkLst>
            <pc:docMk/>
            <pc:sldMk cId="2283610253" sldId="2147310451"/>
            <ac:spMk id="9" creationId="{D4559B38-0066-7DF2-B292-F3911EC02742}"/>
          </ac:spMkLst>
        </pc:spChg>
      </pc:sldChg>
      <pc:sldChg chg="del">
        <pc:chgData name="Yasmin Wills" userId="8d9f2313-cb24-4908-83f4-aab715566215" providerId="ADAL" clId="{AEACB118-A490-4A94-A929-D94F071FDCA6}" dt="2026-06-08T16:27:19.118" v="14355" actId="47"/>
        <pc:sldMkLst>
          <pc:docMk/>
          <pc:sldMk cId="1675895227" sldId="2147310454"/>
        </pc:sldMkLst>
      </pc:sldChg>
      <pc:sldChg chg="modSp add del mod">
        <pc:chgData name="Yasmin Wills" userId="8d9f2313-cb24-4908-83f4-aab715566215" providerId="ADAL" clId="{AEACB118-A490-4A94-A929-D94F071FDCA6}" dt="2026-06-08T08:42:23.359" v="9478" actId="47"/>
        <pc:sldMkLst>
          <pc:docMk/>
          <pc:sldMk cId="1609990025" sldId="2147310459"/>
        </pc:sldMkLst>
        <pc:spChg chg="mod">
          <ac:chgData name="Yasmin Wills" userId="8d9f2313-cb24-4908-83f4-aab715566215" providerId="ADAL" clId="{AEACB118-A490-4A94-A929-D94F071FDCA6}" dt="2026-06-08T08:17:11.402" v="8924" actId="20577"/>
          <ac:spMkLst>
            <pc:docMk/>
            <pc:sldMk cId="1609990025" sldId="2147310459"/>
            <ac:spMk id="3" creationId="{F84B0299-A1DE-605C-6CB2-0070F1F6CFAC}"/>
          </ac:spMkLst>
        </pc:spChg>
      </pc:sldChg>
      <pc:sldChg chg="modSp new del mod ord">
        <pc:chgData name="Yasmin Wills" userId="8d9f2313-cb24-4908-83f4-aab715566215" providerId="ADAL" clId="{AEACB118-A490-4A94-A929-D94F071FDCA6}" dt="2026-06-08T16:26:10.681" v="14349" actId="47"/>
        <pc:sldMkLst>
          <pc:docMk/>
          <pc:sldMk cId="2422022105" sldId="2147310462"/>
        </pc:sldMkLst>
      </pc:sldChg>
      <pc:sldChg chg="add del">
        <pc:chgData name="Yasmin Wills" userId="8d9f2313-cb24-4908-83f4-aab715566215" providerId="ADAL" clId="{AEACB118-A490-4A94-A929-D94F071FDCA6}" dt="2026-06-08T16:40:00.574" v="14453" actId="47"/>
        <pc:sldMkLst>
          <pc:docMk/>
          <pc:sldMk cId="1773259925" sldId="2147310466"/>
        </pc:sldMkLst>
      </pc:sldChg>
      <pc:sldChg chg="add del">
        <pc:chgData name="Yasmin Wills" userId="8d9f2313-cb24-4908-83f4-aab715566215" providerId="ADAL" clId="{AEACB118-A490-4A94-A929-D94F071FDCA6}" dt="2026-06-08T16:39:21.378" v="14432" actId="47"/>
        <pc:sldMkLst>
          <pc:docMk/>
          <pc:sldMk cId="1361608234" sldId="2147310467"/>
        </pc:sldMkLst>
      </pc:sldChg>
      <pc:sldChg chg="add del">
        <pc:chgData name="Yasmin Wills" userId="8d9f2313-cb24-4908-83f4-aab715566215" providerId="ADAL" clId="{AEACB118-A490-4A94-A929-D94F071FDCA6}" dt="2026-06-08T08:36:39.126" v="9477" actId="47"/>
        <pc:sldMkLst>
          <pc:docMk/>
          <pc:sldMk cId="2707223460" sldId="2147474614"/>
        </pc:sldMkLst>
      </pc:sldChg>
      <pc:sldChg chg="modSp add mod">
        <pc:chgData name="Yasmin Wills" userId="8d9f2313-cb24-4908-83f4-aab715566215" providerId="ADAL" clId="{AEACB118-A490-4A94-A929-D94F071FDCA6}" dt="2026-06-09T11:52:04.912" v="14616"/>
        <pc:sldMkLst>
          <pc:docMk/>
          <pc:sldMk cId="2562102614" sldId="2147474616"/>
        </pc:sldMkLst>
        <pc:spChg chg="mod">
          <ac:chgData name="Yasmin Wills" userId="8d9f2313-cb24-4908-83f4-aab715566215" providerId="ADAL" clId="{AEACB118-A490-4A94-A929-D94F071FDCA6}" dt="2026-06-09T11:52:04.912" v="14616"/>
          <ac:spMkLst>
            <pc:docMk/>
            <pc:sldMk cId="2562102614" sldId="2147474616"/>
            <ac:spMk id="3" creationId="{826B9C07-3769-233C-03D1-C841CD5BA786}"/>
          </ac:spMkLst>
        </pc:spChg>
        <pc:graphicFrameChg chg="mod modGraphic">
          <ac:chgData name="Yasmin Wills" userId="8d9f2313-cb24-4908-83f4-aab715566215" providerId="ADAL" clId="{AEACB118-A490-4A94-A929-D94F071FDCA6}" dt="2026-06-08T16:23:01.642" v="14268" actId="20577"/>
          <ac:graphicFrameMkLst>
            <pc:docMk/>
            <pc:sldMk cId="2562102614" sldId="2147474616"/>
            <ac:graphicFrameMk id="10" creationId="{65CF8392-7E9D-AD4B-5360-3B3893BC9A8E}"/>
          </ac:graphicFrameMkLst>
        </pc:graphicFrameChg>
      </pc:sldChg>
      <pc:sldChg chg="modSp add mod ord">
        <pc:chgData name="Yasmin Wills" userId="8d9f2313-cb24-4908-83f4-aab715566215" providerId="ADAL" clId="{AEACB118-A490-4A94-A929-D94F071FDCA6}" dt="2026-06-08T16:24:08.045" v="14306"/>
        <pc:sldMkLst>
          <pc:docMk/>
          <pc:sldMk cId="1328650294" sldId="2147474619"/>
        </pc:sldMkLst>
        <pc:spChg chg="mod">
          <ac:chgData name="Yasmin Wills" userId="8d9f2313-cb24-4908-83f4-aab715566215" providerId="ADAL" clId="{AEACB118-A490-4A94-A929-D94F071FDCA6}" dt="2026-06-08T16:23:59.242" v="14304" actId="20577"/>
          <ac:spMkLst>
            <pc:docMk/>
            <pc:sldMk cId="1328650294" sldId="2147474619"/>
            <ac:spMk id="3" creationId="{1856111E-B319-DC64-5D0F-F1A58806AF64}"/>
          </ac:spMkLst>
        </pc:spChg>
      </pc:sldChg>
      <pc:sldChg chg="addSp delSp modSp add mod">
        <pc:chgData name="Yasmin Wills" userId="8d9f2313-cb24-4908-83f4-aab715566215" providerId="ADAL" clId="{AEACB118-A490-4A94-A929-D94F071FDCA6}" dt="2026-06-08T14:35:31.618" v="13293" actId="732"/>
        <pc:sldMkLst>
          <pc:docMk/>
          <pc:sldMk cId="522171423" sldId="2147474638"/>
        </pc:sldMkLst>
        <pc:spChg chg="add del mod">
          <ac:chgData name="Yasmin Wills" userId="8d9f2313-cb24-4908-83f4-aab715566215" providerId="ADAL" clId="{AEACB118-A490-4A94-A929-D94F071FDCA6}" dt="2026-06-08T14:34:15.364" v="13274" actId="164"/>
          <ac:spMkLst>
            <pc:docMk/>
            <pc:sldMk cId="522171423" sldId="2147474638"/>
            <ac:spMk id="2" creationId="{ED29B525-5DE5-CD6B-40D2-5A2BF32173BF}"/>
          </ac:spMkLst>
        </pc:spChg>
        <pc:spChg chg="add del mod">
          <ac:chgData name="Yasmin Wills" userId="8d9f2313-cb24-4908-83f4-aab715566215" providerId="ADAL" clId="{AEACB118-A490-4A94-A929-D94F071FDCA6}" dt="2026-06-08T08:36:01.558" v="9453" actId="478"/>
          <ac:spMkLst>
            <pc:docMk/>
            <pc:sldMk cId="522171423" sldId="2147474638"/>
            <ac:spMk id="4" creationId="{B0C2F5EC-4B38-E78F-5338-E8BD2F204344}"/>
          </ac:spMkLst>
        </pc:spChg>
        <pc:spChg chg="mod">
          <ac:chgData name="Yasmin Wills" userId="8d9f2313-cb24-4908-83f4-aab715566215" providerId="ADAL" clId="{AEACB118-A490-4A94-A929-D94F071FDCA6}" dt="2026-06-08T14:34:44.299" v="13280" actId="164"/>
          <ac:spMkLst>
            <pc:docMk/>
            <pc:sldMk cId="522171423" sldId="2147474638"/>
            <ac:spMk id="6" creationId="{EA85F736-8BBD-E6E2-2A84-24C49CF760ED}"/>
          </ac:spMkLst>
        </pc:spChg>
        <pc:spChg chg="mod">
          <ac:chgData name="Yasmin Wills" userId="8d9f2313-cb24-4908-83f4-aab715566215" providerId="ADAL" clId="{AEACB118-A490-4A94-A929-D94F071FDCA6}" dt="2026-06-08T14:34:58.255" v="13286" actId="403"/>
          <ac:spMkLst>
            <pc:docMk/>
            <pc:sldMk cId="522171423" sldId="2147474638"/>
            <ac:spMk id="8" creationId="{F76D843B-AD83-7BF1-3CE8-7873934BF5E0}"/>
          </ac:spMkLst>
        </pc:spChg>
        <pc:spChg chg="mod">
          <ac:chgData name="Yasmin Wills" userId="8d9f2313-cb24-4908-83f4-aab715566215" providerId="ADAL" clId="{AEACB118-A490-4A94-A929-D94F071FDCA6}" dt="2026-06-08T14:34:58.255" v="13286" actId="403"/>
          <ac:spMkLst>
            <pc:docMk/>
            <pc:sldMk cId="522171423" sldId="2147474638"/>
            <ac:spMk id="14" creationId="{40BB3566-1E29-A68C-7F78-BB99DEB6B76C}"/>
          </ac:spMkLst>
        </pc:spChg>
        <pc:spChg chg="mod">
          <ac:chgData name="Yasmin Wills" userId="8d9f2313-cb24-4908-83f4-aab715566215" providerId="ADAL" clId="{AEACB118-A490-4A94-A929-D94F071FDCA6}" dt="2026-06-08T14:34:44.299" v="13280" actId="164"/>
          <ac:spMkLst>
            <pc:docMk/>
            <pc:sldMk cId="522171423" sldId="2147474638"/>
            <ac:spMk id="21" creationId="{60AFBC45-5E32-AC9B-60A4-DC8161512B36}"/>
          </ac:spMkLst>
        </pc:spChg>
        <pc:spChg chg="mod">
          <ac:chgData name="Yasmin Wills" userId="8d9f2313-cb24-4908-83f4-aab715566215" providerId="ADAL" clId="{AEACB118-A490-4A94-A929-D94F071FDCA6}" dt="2026-06-08T14:34:58.255" v="13286" actId="403"/>
          <ac:spMkLst>
            <pc:docMk/>
            <pc:sldMk cId="522171423" sldId="2147474638"/>
            <ac:spMk id="24" creationId="{C8F42383-9965-B46D-954A-B05BA24F32BA}"/>
          </ac:spMkLst>
        </pc:spChg>
        <pc:spChg chg="mod">
          <ac:chgData name="Yasmin Wills" userId="8d9f2313-cb24-4908-83f4-aab715566215" providerId="ADAL" clId="{AEACB118-A490-4A94-A929-D94F071FDCA6}" dt="2026-06-08T14:34:58.255" v="13286" actId="403"/>
          <ac:spMkLst>
            <pc:docMk/>
            <pc:sldMk cId="522171423" sldId="2147474638"/>
            <ac:spMk id="25" creationId="{B578A951-2CA8-59B7-1134-396289663F1F}"/>
          </ac:spMkLst>
        </pc:spChg>
        <pc:spChg chg="mod">
          <ac:chgData name="Yasmin Wills" userId="8d9f2313-cb24-4908-83f4-aab715566215" providerId="ADAL" clId="{AEACB118-A490-4A94-A929-D94F071FDCA6}" dt="2026-06-08T14:34:58.255" v="13286" actId="403"/>
          <ac:spMkLst>
            <pc:docMk/>
            <pc:sldMk cId="522171423" sldId="2147474638"/>
            <ac:spMk id="27" creationId="{7F095191-206A-937B-852C-F8C4004B8E5F}"/>
          </ac:spMkLst>
        </pc:spChg>
        <pc:spChg chg="mod">
          <ac:chgData name="Yasmin Wills" userId="8d9f2313-cb24-4908-83f4-aab715566215" providerId="ADAL" clId="{AEACB118-A490-4A94-A929-D94F071FDCA6}" dt="2026-06-08T14:34:58.255" v="13286" actId="403"/>
          <ac:spMkLst>
            <pc:docMk/>
            <pc:sldMk cId="522171423" sldId="2147474638"/>
            <ac:spMk id="28" creationId="{A58653E5-ACA5-E2B2-9D74-871ECC6BE3A7}"/>
          </ac:spMkLst>
        </pc:spChg>
        <pc:spChg chg="mod">
          <ac:chgData name="Yasmin Wills" userId="8d9f2313-cb24-4908-83f4-aab715566215" providerId="ADAL" clId="{AEACB118-A490-4A94-A929-D94F071FDCA6}" dt="2026-06-08T14:34:58.255" v="13286" actId="403"/>
          <ac:spMkLst>
            <pc:docMk/>
            <pc:sldMk cId="522171423" sldId="2147474638"/>
            <ac:spMk id="30" creationId="{560F91E6-FF70-9804-D49F-1CCD04A1D683}"/>
          </ac:spMkLst>
        </pc:spChg>
        <pc:spChg chg="mod">
          <ac:chgData name="Yasmin Wills" userId="8d9f2313-cb24-4908-83f4-aab715566215" providerId="ADAL" clId="{AEACB118-A490-4A94-A929-D94F071FDCA6}" dt="2026-06-08T14:34:58.255" v="13286" actId="403"/>
          <ac:spMkLst>
            <pc:docMk/>
            <pc:sldMk cId="522171423" sldId="2147474638"/>
            <ac:spMk id="33" creationId="{C849B57D-A77E-97ED-D990-011D9F34DAD0}"/>
          </ac:spMkLst>
        </pc:spChg>
        <pc:spChg chg="mod">
          <ac:chgData name="Yasmin Wills" userId="8d9f2313-cb24-4908-83f4-aab715566215" providerId="ADAL" clId="{AEACB118-A490-4A94-A929-D94F071FDCA6}" dt="2026-06-08T14:34:15.364" v="13274" actId="164"/>
          <ac:spMkLst>
            <pc:docMk/>
            <pc:sldMk cId="522171423" sldId="2147474638"/>
            <ac:spMk id="35" creationId="{16B98630-8FD2-FF86-7543-EBC82B224202}"/>
          </ac:spMkLst>
        </pc:spChg>
        <pc:spChg chg="mod">
          <ac:chgData name="Yasmin Wills" userId="8d9f2313-cb24-4908-83f4-aab715566215" providerId="ADAL" clId="{AEACB118-A490-4A94-A929-D94F071FDCA6}" dt="2026-06-08T14:34:15.364" v="13274" actId="164"/>
          <ac:spMkLst>
            <pc:docMk/>
            <pc:sldMk cId="522171423" sldId="2147474638"/>
            <ac:spMk id="36" creationId="{EBF9F5C2-5561-DB5D-CD08-5AEDB272C054}"/>
          </ac:spMkLst>
        </pc:spChg>
        <pc:spChg chg="mod">
          <ac:chgData name="Yasmin Wills" userId="8d9f2313-cb24-4908-83f4-aab715566215" providerId="ADAL" clId="{AEACB118-A490-4A94-A929-D94F071FDCA6}" dt="2026-06-08T14:34:15.364" v="13274" actId="164"/>
          <ac:spMkLst>
            <pc:docMk/>
            <pc:sldMk cId="522171423" sldId="2147474638"/>
            <ac:spMk id="37" creationId="{F4A2DD7B-2551-28FD-E352-4847793ECEC3}"/>
          </ac:spMkLst>
        </pc:spChg>
        <pc:spChg chg="mod">
          <ac:chgData name="Yasmin Wills" userId="8d9f2313-cb24-4908-83f4-aab715566215" providerId="ADAL" clId="{AEACB118-A490-4A94-A929-D94F071FDCA6}" dt="2026-06-08T14:34:15.364" v="13274" actId="164"/>
          <ac:spMkLst>
            <pc:docMk/>
            <pc:sldMk cId="522171423" sldId="2147474638"/>
            <ac:spMk id="38" creationId="{75E83673-4324-92BD-CD94-C75A4250E84B}"/>
          </ac:spMkLst>
        </pc:spChg>
        <pc:spChg chg="mod">
          <ac:chgData name="Yasmin Wills" userId="8d9f2313-cb24-4908-83f4-aab715566215" providerId="ADAL" clId="{AEACB118-A490-4A94-A929-D94F071FDCA6}" dt="2026-06-08T14:34:15.364" v="13274" actId="164"/>
          <ac:spMkLst>
            <pc:docMk/>
            <pc:sldMk cId="522171423" sldId="2147474638"/>
            <ac:spMk id="39" creationId="{77F3ED59-6363-07CD-1988-0BE070DFAA07}"/>
          </ac:spMkLst>
        </pc:spChg>
        <pc:spChg chg="mod">
          <ac:chgData name="Yasmin Wills" userId="8d9f2313-cb24-4908-83f4-aab715566215" providerId="ADAL" clId="{AEACB118-A490-4A94-A929-D94F071FDCA6}" dt="2026-06-08T14:34:15.364" v="13274" actId="164"/>
          <ac:spMkLst>
            <pc:docMk/>
            <pc:sldMk cId="522171423" sldId="2147474638"/>
            <ac:spMk id="40" creationId="{F5707FAF-B8CA-01F6-3FF6-A272DEA3F270}"/>
          </ac:spMkLst>
        </pc:spChg>
        <pc:spChg chg="mod">
          <ac:chgData name="Yasmin Wills" userId="8d9f2313-cb24-4908-83f4-aab715566215" providerId="ADAL" clId="{AEACB118-A490-4A94-A929-D94F071FDCA6}" dt="2026-06-08T14:34:15.364" v="13274" actId="164"/>
          <ac:spMkLst>
            <pc:docMk/>
            <pc:sldMk cId="522171423" sldId="2147474638"/>
            <ac:spMk id="41" creationId="{84F89515-6E99-406D-CF4A-0DBC056F2377}"/>
          </ac:spMkLst>
        </pc:spChg>
        <pc:spChg chg="mod">
          <ac:chgData name="Yasmin Wills" userId="8d9f2313-cb24-4908-83f4-aab715566215" providerId="ADAL" clId="{AEACB118-A490-4A94-A929-D94F071FDCA6}" dt="2026-06-08T14:34:15.364" v="13274" actId="164"/>
          <ac:spMkLst>
            <pc:docMk/>
            <pc:sldMk cId="522171423" sldId="2147474638"/>
            <ac:spMk id="42" creationId="{41E25452-5DB6-D928-6DAD-3ABBC044C942}"/>
          </ac:spMkLst>
        </pc:spChg>
        <pc:spChg chg="mod">
          <ac:chgData name="Yasmin Wills" userId="8d9f2313-cb24-4908-83f4-aab715566215" providerId="ADAL" clId="{AEACB118-A490-4A94-A929-D94F071FDCA6}" dt="2026-06-08T14:34:44.299" v="13280" actId="164"/>
          <ac:spMkLst>
            <pc:docMk/>
            <pc:sldMk cId="522171423" sldId="2147474638"/>
            <ac:spMk id="43" creationId="{D6F2CBB2-4C37-D26D-C05F-D6941CC43845}"/>
          </ac:spMkLst>
        </pc:spChg>
        <pc:spChg chg="mod">
          <ac:chgData name="Yasmin Wills" userId="8d9f2313-cb24-4908-83f4-aab715566215" providerId="ADAL" clId="{AEACB118-A490-4A94-A929-D94F071FDCA6}" dt="2026-06-08T14:34:44.299" v="13280" actId="164"/>
          <ac:spMkLst>
            <pc:docMk/>
            <pc:sldMk cId="522171423" sldId="2147474638"/>
            <ac:spMk id="44" creationId="{A9BE131E-FB8B-2882-E8F9-5A4B886C5214}"/>
          </ac:spMkLst>
        </pc:spChg>
        <pc:spChg chg="mod">
          <ac:chgData name="Yasmin Wills" userId="8d9f2313-cb24-4908-83f4-aab715566215" providerId="ADAL" clId="{AEACB118-A490-4A94-A929-D94F071FDCA6}" dt="2026-06-08T14:34:44.299" v="13280" actId="164"/>
          <ac:spMkLst>
            <pc:docMk/>
            <pc:sldMk cId="522171423" sldId="2147474638"/>
            <ac:spMk id="45" creationId="{D855B00E-0AF0-35C0-3DDC-CB228CDF7A51}"/>
          </ac:spMkLst>
        </pc:spChg>
        <pc:spChg chg="mod">
          <ac:chgData name="Yasmin Wills" userId="8d9f2313-cb24-4908-83f4-aab715566215" providerId="ADAL" clId="{AEACB118-A490-4A94-A929-D94F071FDCA6}" dt="2026-06-08T14:34:58.255" v="13286" actId="403"/>
          <ac:spMkLst>
            <pc:docMk/>
            <pc:sldMk cId="522171423" sldId="2147474638"/>
            <ac:spMk id="46" creationId="{030339D0-F418-22A3-304F-9056A554D693}"/>
          </ac:spMkLst>
        </pc:spChg>
        <pc:spChg chg="mod">
          <ac:chgData name="Yasmin Wills" userId="8d9f2313-cb24-4908-83f4-aab715566215" providerId="ADAL" clId="{AEACB118-A490-4A94-A929-D94F071FDCA6}" dt="2026-06-08T14:34:44.299" v="13280" actId="164"/>
          <ac:spMkLst>
            <pc:docMk/>
            <pc:sldMk cId="522171423" sldId="2147474638"/>
            <ac:spMk id="47" creationId="{AC67EBC0-AA43-A42F-C4D6-8D662644F142}"/>
          </ac:spMkLst>
        </pc:spChg>
        <pc:spChg chg="mod">
          <ac:chgData name="Yasmin Wills" userId="8d9f2313-cb24-4908-83f4-aab715566215" providerId="ADAL" clId="{AEACB118-A490-4A94-A929-D94F071FDCA6}" dt="2026-06-08T14:34:58.255" v="13286" actId="403"/>
          <ac:spMkLst>
            <pc:docMk/>
            <pc:sldMk cId="522171423" sldId="2147474638"/>
            <ac:spMk id="48" creationId="{553E5D4E-C785-1E0D-EDE1-0672B1E94BEC}"/>
          </ac:spMkLst>
        </pc:spChg>
        <pc:spChg chg="mod">
          <ac:chgData name="Yasmin Wills" userId="8d9f2313-cb24-4908-83f4-aab715566215" providerId="ADAL" clId="{AEACB118-A490-4A94-A929-D94F071FDCA6}" dt="2026-06-08T14:34:44.299" v="13280" actId="164"/>
          <ac:spMkLst>
            <pc:docMk/>
            <pc:sldMk cId="522171423" sldId="2147474638"/>
            <ac:spMk id="49" creationId="{DCE11930-12BE-0F4B-869E-96884F7D1C3F}"/>
          </ac:spMkLst>
        </pc:spChg>
        <pc:spChg chg="mod">
          <ac:chgData name="Yasmin Wills" userId="8d9f2313-cb24-4908-83f4-aab715566215" providerId="ADAL" clId="{AEACB118-A490-4A94-A929-D94F071FDCA6}" dt="2026-06-08T08:35:40.141" v="9444" actId="6549"/>
          <ac:spMkLst>
            <pc:docMk/>
            <pc:sldMk cId="522171423" sldId="2147474638"/>
            <ac:spMk id="50" creationId="{CB543031-0E57-F345-93CD-FEEA124523C0}"/>
          </ac:spMkLst>
        </pc:spChg>
        <pc:spChg chg="add">
          <ac:chgData name="Yasmin Wills" userId="8d9f2313-cb24-4908-83f4-aab715566215" providerId="ADAL" clId="{AEACB118-A490-4A94-A929-D94F071FDCA6}" dt="2026-06-08T08:33:40.357" v="9335"/>
          <ac:spMkLst>
            <pc:docMk/>
            <pc:sldMk cId="522171423" sldId="2147474638"/>
            <ac:spMk id="51" creationId="{9A77149A-968E-A104-9EB2-3E74C5F89A2A}"/>
          </ac:spMkLst>
        </pc:spChg>
        <pc:grpChg chg="add del mod">
          <ac:chgData name="Yasmin Wills" userId="8d9f2313-cb24-4908-83f4-aab715566215" providerId="ADAL" clId="{AEACB118-A490-4A94-A929-D94F071FDCA6}" dt="2026-06-08T14:34:34.441" v="13277" actId="478"/>
          <ac:grpSpMkLst>
            <pc:docMk/>
            <pc:sldMk cId="522171423" sldId="2147474638"/>
            <ac:grpSpMk id="7" creationId="{24BDEC67-97E6-0C59-401D-8266BF11329F}"/>
          </ac:grpSpMkLst>
        </pc:grpChg>
        <pc:grpChg chg="mod">
          <ac:chgData name="Yasmin Wills" userId="8d9f2313-cb24-4908-83f4-aab715566215" providerId="ADAL" clId="{AEACB118-A490-4A94-A929-D94F071FDCA6}" dt="2026-06-08T14:35:24.221" v="13292" actId="14100"/>
          <ac:grpSpMkLst>
            <pc:docMk/>
            <pc:sldMk cId="522171423" sldId="2147474638"/>
            <ac:grpSpMk id="53" creationId="{855F2A4A-AA71-F03A-F8BA-9789F1B58841}"/>
          </ac:grpSpMkLst>
        </pc:grpChg>
        <pc:graphicFrameChg chg="add del mod">
          <ac:chgData name="Yasmin Wills" userId="8d9f2313-cb24-4908-83f4-aab715566215" providerId="ADAL" clId="{AEACB118-A490-4A94-A929-D94F071FDCA6}" dt="2026-06-08T08:33:51.748" v="9336" actId="478"/>
          <ac:graphicFrameMkLst>
            <pc:docMk/>
            <pc:sldMk cId="522171423" sldId="2147474638"/>
            <ac:graphicFrameMk id="5" creationId="{631B71DC-1FE3-F4F6-33ED-780B17596950}"/>
          </ac:graphicFrameMkLst>
        </pc:graphicFrameChg>
        <pc:picChg chg="add del">
          <ac:chgData name="Yasmin Wills" userId="8d9f2313-cb24-4908-83f4-aab715566215" providerId="ADAL" clId="{AEACB118-A490-4A94-A929-D94F071FDCA6}" dt="2026-06-08T14:34:09.262" v="13272" actId="22"/>
          <ac:picMkLst>
            <pc:docMk/>
            <pc:sldMk cId="522171423" sldId="2147474638"/>
            <ac:picMk id="5" creationId="{5C653B57-D444-0F62-36AD-7244F05D4085}"/>
          </ac:picMkLst>
        </pc:picChg>
        <pc:picChg chg="add mod modCrop">
          <ac:chgData name="Yasmin Wills" userId="8d9f2313-cb24-4908-83f4-aab715566215" providerId="ADAL" clId="{AEACB118-A490-4A94-A929-D94F071FDCA6}" dt="2026-06-08T14:35:31.618" v="13293" actId="732"/>
          <ac:picMkLst>
            <pc:docMk/>
            <pc:sldMk cId="522171423" sldId="2147474638"/>
            <ac:picMk id="52" creationId="{A3EC2562-C0FC-9157-DD22-E2C6DDA12CD3}"/>
          </ac:picMkLst>
        </pc:picChg>
      </pc:sldChg>
      <pc:sldChg chg="modSp add mod">
        <pc:chgData name="Yasmin Wills" userId="8d9f2313-cb24-4908-83f4-aab715566215" providerId="ADAL" clId="{AEACB118-A490-4A94-A929-D94F071FDCA6}" dt="2026-06-08T16:45:11.858" v="14608" actId="207"/>
        <pc:sldMkLst>
          <pc:docMk/>
          <pc:sldMk cId="305260176" sldId="2147474640"/>
        </pc:sldMkLst>
        <pc:spChg chg="mod">
          <ac:chgData name="Yasmin Wills" userId="8d9f2313-cb24-4908-83f4-aab715566215" providerId="ADAL" clId="{AEACB118-A490-4A94-A929-D94F071FDCA6}" dt="2026-06-08T16:45:11.858" v="14608" actId="207"/>
          <ac:spMkLst>
            <pc:docMk/>
            <pc:sldMk cId="305260176" sldId="2147474640"/>
            <ac:spMk id="2" creationId="{630D2387-B3AB-602E-3E6F-35EBE0121226}"/>
          </ac:spMkLst>
        </pc:spChg>
      </pc:sldChg>
      <pc:sldChg chg="modSp add mod ord modNotesTx">
        <pc:chgData name="Yasmin Wills" userId="8d9f2313-cb24-4908-83f4-aab715566215" providerId="ADAL" clId="{AEACB118-A490-4A94-A929-D94F071FDCA6}" dt="2026-06-08T16:26:08.379" v="14348" actId="20577"/>
        <pc:sldMkLst>
          <pc:docMk/>
          <pc:sldMk cId="1403845263" sldId="2147474641"/>
        </pc:sldMkLst>
        <pc:spChg chg="mod">
          <ac:chgData name="Yasmin Wills" userId="8d9f2313-cb24-4908-83f4-aab715566215" providerId="ADAL" clId="{AEACB118-A490-4A94-A929-D94F071FDCA6}" dt="2026-06-08T16:19:00.484" v="14163" actId="5793"/>
          <ac:spMkLst>
            <pc:docMk/>
            <pc:sldMk cId="1403845263" sldId="2147474641"/>
            <ac:spMk id="2" creationId="{8F217EA4-E542-4FCB-B40B-B8F97379B198}"/>
          </ac:spMkLst>
        </pc:spChg>
        <pc:spChg chg="mod">
          <ac:chgData name="Yasmin Wills" userId="8d9f2313-cb24-4908-83f4-aab715566215" providerId="ADAL" clId="{AEACB118-A490-4A94-A929-D94F071FDCA6}" dt="2026-06-02T16:51:41.047" v="5971" actId="6549"/>
          <ac:spMkLst>
            <pc:docMk/>
            <pc:sldMk cId="1403845263" sldId="2147474641"/>
            <ac:spMk id="3" creationId="{A3601306-C447-5015-0E29-1DA8AD659699}"/>
          </ac:spMkLst>
        </pc:spChg>
      </pc:sldChg>
      <pc:sldChg chg="modSp add mod">
        <pc:chgData name="Yasmin Wills" userId="8d9f2313-cb24-4908-83f4-aab715566215" providerId="ADAL" clId="{AEACB118-A490-4A94-A929-D94F071FDCA6}" dt="2026-06-08T16:44:47.052" v="14605" actId="1076"/>
        <pc:sldMkLst>
          <pc:docMk/>
          <pc:sldMk cId="3054650631" sldId="2147474642"/>
        </pc:sldMkLst>
        <pc:spChg chg="mod">
          <ac:chgData name="Yasmin Wills" userId="8d9f2313-cb24-4908-83f4-aab715566215" providerId="ADAL" clId="{AEACB118-A490-4A94-A929-D94F071FDCA6}" dt="2026-06-08T16:44:47.052" v="14605" actId="1076"/>
          <ac:spMkLst>
            <pc:docMk/>
            <pc:sldMk cId="3054650631" sldId="2147474642"/>
            <ac:spMk id="2" creationId="{8C2CB29E-A6BD-5164-9953-2F2295A18D17}"/>
          </ac:spMkLst>
        </pc:spChg>
      </pc:sldChg>
      <pc:sldChg chg="addSp delSp modSp add mod">
        <pc:chgData name="Yasmin Wills" userId="8d9f2313-cb24-4908-83f4-aab715566215" providerId="ADAL" clId="{AEACB118-A490-4A94-A929-D94F071FDCA6}" dt="2026-06-09T09:24:18.745" v="14615"/>
        <pc:sldMkLst>
          <pc:docMk/>
          <pc:sldMk cId="2872556451" sldId="2147474650"/>
        </pc:sldMkLst>
        <pc:spChg chg="mod ord">
          <ac:chgData name="Yasmin Wills" userId="8d9f2313-cb24-4908-83f4-aab715566215" providerId="ADAL" clId="{AEACB118-A490-4A94-A929-D94F071FDCA6}" dt="2026-06-08T16:13:07.286" v="14135" actId="948"/>
          <ac:spMkLst>
            <pc:docMk/>
            <pc:sldMk cId="2872556451" sldId="2147474650"/>
            <ac:spMk id="2" creationId="{DEF761F2-54B1-799B-3D1A-653DF4A32F9D}"/>
          </ac:spMkLst>
        </pc:spChg>
        <pc:spChg chg="add mod">
          <ac:chgData name="Yasmin Wills" userId="8d9f2313-cb24-4908-83f4-aab715566215" providerId="ADAL" clId="{AEACB118-A490-4A94-A929-D94F071FDCA6}" dt="2026-06-08T16:12:50.232" v="14129" actId="14100"/>
          <ac:spMkLst>
            <pc:docMk/>
            <pc:sldMk cId="2872556451" sldId="2147474650"/>
            <ac:spMk id="6" creationId="{BA78CA01-EFA6-8BCA-0EDC-D23770BA352C}"/>
          </ac:spMkLst>
        </pc:spChg>
        <pc:spChg chg="mod">
          <ac:chgData name="Yasmin Wills" userId="8d9f2313-cb24-4908-83f4-aab715566215" providerId="ADAL" clId="{AEACB118-A490-4A94-A929-D94F071FDCA6}" dt="2026-06-09T09:24:18.745" v="14615"/>
          <ac:spMkLst>
            <pc:docMk/>
            <pc:sldMk cId="2872556451" sldId="2147474650"/>
            <ac:spMk id="7" creationId="{B665BA34-1A60-C752-B883-4B4C9551A3BB}"/>
          </ac:spMkLst>
        </pc:spChg>
        <pc:grpChg chg="add mod">
          <ac:chgData name="Yasmin Wills" userId="8d9f2313-cb24-4908-83f4-aab715566215" providerId="ADAL" clId="{AEACB118-A490-4A94-A929-D94F071FDCA6}" dt="2026-06-09T09:24:18.745" v="14615"/>
          <ac:grpSpMkLst>
            <pc:docMk/>
            <pc:sldMk cId="2872556451" sldId="2147474650"/>
            <ac:grpSpMk id="3" creationId="{7955F2D2-EF14-8B81-D38F-66AC38D95356}"/>
          </ac:grpSpMkLst>
        </pc:grpChg>
        <pc:grpChg chg="del">
          <ac:chgData name="Yasmin Wills" userId="8d9f2313-cb24-4908-83f4-aab715566215" providerId="ADAL" clId="{AEACB118-A490-4A94-A929-D94F071FDCA6}" dt="2026-06-09T09:24:18.470" v="14614" actId="478"/>
          <ac:grpSpMkLst>
            <pc:docMk/>
            <pc:sldMk cId="2872556451" sldId="2147474650"/>
            <ac:grpSpMk id="14" creationId="{D518EB74-3DBC-CD22-520B-35C8923E834A}"/>
          </ac:grpSpMkLst>
        </pc:grpChg>
        <pc:picChg chg="add mod">
          <ac:chgData name="Yasmin Wills" userId="8d9f2313-cb24-4908-83f4-aab715566215" providerId="ADAL" clId="{AEACB118-A490-4A94-A929-D94F071FDCA6}" dt="2026-06-08T16:12:37.521" v="14121" actId="1076"/>
          <ac:picMkLst>
            <pc:docMk/>
            <pc:sldMk cId="2872556451" sldId="2147474650"/>
            <ac:picMk id="4" creationId="{6E51412C-3ABB-4754-6A4B-9670726559CE}"/>
          </ac:picMkLst>
        </pc:picChg>
        <pc:picChg chg="mod">
          <ac:chgData name="Yasmin Wills" userId="8d9f2313-cb24-4908-83f4-aab715566215" providerId="ADAL" clId="{AEACB118-A490-4A94-A929-D94F071FDCA6}" dt="2026-06-09T09:24:18.745" v="14615"/>
          <ac:picMkLst>
            <pc:docMk/>
            <pc:sldMk cId="2872556451" sldId="2147474650"/>
            <ac:picMk id="5" creationId="{8213B2BE-03B1-88AE-90F2-8B337DDBF011}"/>
          </ac:picMkLst>
        </pc:picChg>
      </pc:sldChg>
      <pc:sldChg chg="addSp delSp modSp add mod ord modNotesTx">
        <pc:chgData name="Yasmin Wills" userId="8d9f2313-cb24-4908-83f4-aab715566215" providerId="ADAL" clId="{AEACB118-A490-4A94-A929-D94F071FDCA6}" dt="2026-06-08T16:23:16.641" v="14299" actId="2711"/>
        <pc:sldMkLst>
          <pc:docMk/>
          <pc:sldMk cId="3596020927" sldId="2147474651"/>
        </pc:sldMkLst>
        <pc:spChg chg="mod">
          <ac:chgData name="Yasmin Wills" userId="8d9f2313-cb24-4908-83f4-aab715566215" providerId="ADAL" clId="{AEACB118-A490-4A94-A929-D94F071FDCA6}" dt="2026-06-08T16:23:16.641" v="14299" actId="2711"/>
          <ac:spMkLst>
            <pc:docMk/>
            <pc:sldMk cId="3596020927" sldId="2147474651"/>
            <ac:spMk id="3" creationId="{FBA4D90B-C8B5-7209-5D34-10D41F925E6B}"/>
          </ac:spMkLst>
        </pc:spChg>
        <pc:spChg chg="add mod">
          <ac:chgData name="Yasmin Wills" userId="8d9f2313-cb24-4908-83f4-aab715566215" providerId="ADAL" clId="{AEACB118-A490-4A94-A929-D94F071FDCA6}" dt="2026-06-08T08:21:51.273" v="9152" actId="1076"/>
          <ac:spMkLst>
            <pc:docMk/>
            <pc:sldMk cId="3596020927" sldId="2147474651"/>
            <ac:spMk id="4" creationId="{4C81AB63-7F28-8DFD-B022-50FC374ED038}"/>
          </ac:spMkLst>
        </pc:spChg>
        <pc:spChg chg="add mod">
          <ac:chgData name="Yasmin Wills" userId="8d9f2313-cb24-4908-83f4-aab715566215" providerId="ADAL" clId="{AEACB118-A490-4A94-A929-D94F071FDCA6}" dt="2026-06-05T16:08:40.429" v="8171" actId="20577"/>
          <ac:spMkLst>
            <pc:docMk/>
            <pc:sldMk cId="3596020927" sldId="2147474651"/>
            <ac:spMk id="5" creationId="{3E4132F8-D4F7-6911-EBE7-D3E042C80617}"/>
          </ac:spMkLst>
        </pc:spChg>
        <pc:spChg chg="add mod">
          <ac:chgData name="Yasmin Wills" userId="8d9f2313-cb24-4908-83f4-aab715566215" providerId="ADAL" clId="{AEACB118-A490-4A94-A929-D94F071FDCA6}" dt="2026-06-05T16:08:35.602" v="8170" actId="20577"/>
          <ac:spMkLst>
            <pc:docMk/>
            <pc:sldMk cId="3596020927" sldId="2147474651"/>
            <ac:spMk id="6" creationId="{2F268447-804C-2F8B-B194-08F10ED9B2E2}"/>
          </ac:spMkLst>
        </pc:spChg>
        <pc:spChg chg="add mod">
          <ac:chgData name="Yasmin Wills" userId="8d9f2313-cb24-4908-83f4-aab715566215" providerId="ADAL" clId="{AEACB118-A490-4A94-A929-D94F071FDCA6}" dt="2026-06-05T16:08:42.266" v="8172" actId="20577"/>
          <ac:spMkLst>
            <pc:docMk/>
            <pc:sldMk cId="3596020927" sldId="2147474651"/>
            <ac:spMk id="7" creationId="{0BA4BCCF-55BB-1940-6E83-E9D8234112CC}"/>
          </ac:spMkLst>
        </pc:spChg>
        <pc:spChg chg="add mod">
          <ac:chgData name="Yasmin Wills" userId="8d9f2313-cb24-4908-83f4-aab715566215" providerId="ADAL" clId="{AEACB118-A490-4A94-A929-D94F071FDCA6}" dt="2026-06-05T16:08:29.411" v="8160" actId="404"/>
          <ac:spMkLst>
            <pc:docMk/>
            <pc:sldMk cId="3596020927" sldId="2147474651"/>
            <ac:spMk id="8" creationId="{5CA585BB-DE00-EFC3-02A0-EBD222757524}"/>
          </ac:spMkLst>
        </pc:spChg>
        <pc:spChg chg="add mod">
          <ac:chgData name="Yasmin Wills" userId="8d9f2313-cb24-4908-83f4-aab715566215" providerId="ADAL" clId="{AEACB118-A490-4A94-A929-D94F071FDCA6}" dt="2026-06-05T15:42:03.033" v="6962" actId="164"/>
          <ac:spMkLst>
            <pc:docMk/>
            <pc:sldMk cId="3596020927" sldId="2147474651"/>
            <ac:spMk id="51" creationId="{56974282-A06A-528B-F04C-3178DFB9A3C5}"/>
          </ac:spMkLst>
        </pc:spChg>
        <pc:spChg chg="add mod">
          <ac:chgData name="Yasmin Wills" userId="8d9f2313-cb24-4908-83f4-aab715566215" providerId="ADAL" clId="{AEACB118-A490-4A94-A929-D94F071FDCA6}" dt="2026-06-05T15:42:03.033" v="6962" actId="164"/>
          <ac:spMkLst>
            <pc:docMk/>
            <pc:sldMk cId="3596020927" sldId="2147474651"/>
            <ac:spMk id="52" creationId="{C137F24B-67A8-F571-7DCD-FB53136D2240}"/>
          </ac:spMkLst>
        </pc:spChg>
        <pc:spChg chg="add mod">
          <ac:chgData name="Yasmin Wills" userId="8d9f2313-cb24-4908-83f4-aab715566215" providerId="ADAL" clId="{AEACB118-A490-4A94-A929-D94F071FDCA6}" dt="2026-06-05T15:42:03.033" v="6962" actId="164"/>
          <ac:spMkLst>
            <pc:docMk/>
            <pc:sldMk cId="3596020927" sldId="2147474651"/>
            <ac:spMk id="53" creationId="{DCFC24E2-CD65-E7E3-EA67-F6ADF9A78103}"/>
          </ac:spMkLst>
        </pc:spChg>
        <pc:spChg chg="add mod topLvl">
          <ac:chgData name="Yasmin Wills" userId="8d9f2313-cb24-4908-83f4-aab715566215" providerId="ADAL" clId="{AEACB118-A490-4A94-A929-D94F071FDCA6}" dt="2026-06-05T15:42:03.033" v="6962" actId="164"/>
          <ac:spMkLst>
            <pc:docMk/>
            <pc:sldMk cId="3596020927" sldId="2147474651"/>
            <ac:spMk id="54" creationId="{DAF8AC1E-8BCE-342D-1803-2E8440D8A13F}"/>
          </ac:spMkLst>
        </pc:spChg>
        <pc:spChg chg="add mod">
          <ac:chgData name="Yasmin Wills" userId="8d9f2313-cb24-4908-83f4-aab715566215" providerId="ADAL" clId="{AEACB118-A490-4A94-A929-D94F071FDCA6}" dt="2026-06-05T15:42:03.033" v="6962" actId="164"/>
          <ac:spMkLst>
            <pc:docMk/>
            <pc:sldMk cId="3596020927" sldId="2147474651"/>
            <ac:spMk id="57" creationId="{0DDC0026-F622-CD34-EB9C-0D57D71EC92E}"/>
          </ac:spMkLst>
        </pc:spChg>
        <pc:spChg chg="add mod">
          <ac:chgData name="Yasmin Wills" userId="8d9f2313-cb24-4908-83f4-aab715566215" providerId="ADAL" clId="{AEACB118-A490-4A94-A929-D94F071FDCA6}" dt="2026-06-05T15:42:03.033" v="6962" actId="164"/>
          <ac:spMkLst>
            <pc:docMk/>
            <pc:sldMk cId="3596020927" sldId="2147474651"/>
            <ac:spMk id="58" creationId="{ADE824B1-FD17-4F42-3899-4F95F2C7FEEC}"/>
          </ac:spMkLst>
        </pc:spChg>
        <pc:spChg chg="add mod">
          <ac:chgData name="Yasmin Wills" userId="8d9f2313-cb24-4908-83f4-aab715566215" providerId="ADAL" clId="{AEACB118-A490-4A94-A929-D94F071FDCA6}" dt="2026-06-08T08:19:24.225" v="8992"/>
          <ac:spMkLst>
            <pc:docMk/>
            <pc:sldMk cId="3596020927" sldId="2147474651"/>
            <ac:spMk id="66" creationId="{AEADC8EF-DEDD-C97A-1795-8787A80C95FC}"/>
          </ac:spMkLst>
        </pc:spChg>
        <pc:grpChg chg="add mod">
          <ac:chgData name="Yasmin Wills" userId="8d9f2313-cb24-4908-83f4-aab715566215" providerId="ADAL" clId="{AEACB118-A490-4A94-A929-D94F071FDCA6}" dt="2026-06-05T15:37:43.595" v="6825" actId="14100"/>
          <ac:grpSpMkLst>
            <pc:docMk/>
            <pc:sldMk cId="3596020927" sldId="2147474651"/>
            <ac:grpSpMk id="15" creationId="{AA52A8E3-8E7B-BDBA-FF84-E2E3169A0D1F}"/>
          </ac:grpSpMkLst>
        </pc:grpChg>
        <pc:grpChg chg="mod">
          <ac:chgData name="Yasmin Wills" userId="8d9f2313-cb24-4908-83f4-aab715566215" providerId="ADAL" clId="{AEACB118-A490-4A94-A929-D94F071FDCA6}" dt="2026-06-08T08:19:48.295" v="9025" actId="1035"/>
          <ac:grpSpMkLst>
            <pc:docMk/>
            <pc:sldMk cId="3596020927" sldId="2147474651"/>
            <ac:grpSpMk id="65" creationId="{B0D136C5-6FCF-CAAD-B956-325B60C47297}"/>
          </ac:grpSpMkLst>
        </pc:grpChg>
        <pc:picChg chg="add mod">
          <ac:chgData name="Yasmin Wills" userId="8d9f2313-cb24-4908-83f4-aab715566215" providerId="ADAL" clId="{AEACB118-A490-4A94-A929-D94F071FDCA6}" dt="2026-06-05T15:37:57.006" v="6828" actId="207"/>
          <ac:picMkLst>
            <pc:docMk/>
            <pc:sldMk cId="3596020927" sldId="2147474651"/>
            <ac:picMk id="45" creationId="{686370CB-3F07-A622-1FE5-875F64C0E946}"/>
          </ac:picMkLst>
        </pc:picChg>
        <pc:picChg chg="add mod">
          <ac:chgData name="Yasmin Wills" userId="8d9f2313-cb24-4908-83f4-aab715566215" providerId="ADAL" clId="{AEACB118-A490-4A94-A929-D94F071FDCA6}" dt="2026-06-05T15:42:03.033" v="6962" actId="164"/>
          <ac:picMkLst>
            <pc:docMk/>
            <pc:sldMk cId="3596020927" sldId="2147474651"/>
            <ac:picMk id="46" creationId="{CA061D24-89B6-8876-A643-C47D1D3D281F}"/>
          </ac:picMkLst>
        </pc:picChg>
        <pc:picChg chg="add mod">
          <ac:chgData name="Yasmin Wills" userId="8d9f2313-cb24-4908-83f4-aab715566215" providerId="ADAL" clId="{AEACB118-A490-4A94-A929-D94F071FDCA6}" dt="2026-06-05T15:37:57.006" v="6828" actId="207"/>
          <ac:picMkLst>
            <pc:docMk/>
            <pc:sldMk cId="3596020927" sldId="2147474651"/>
            <ac:picMk id="47" creationId="{946AC4AD-BECB-F65C-A2C3-6C48F564D212}"/>
          </ac:picMkLst>
        </pc:picChg>
        <pc:picChg chg="add mod">
          <ac:chgData name="Yasmin Wills" userId="8d9f2313-cb24-4908-83f4-aab715566215" providerId="ADAL" clId="{AEACB118-A490-4A94-A929-D94F071FDCA6}" dt="2026-06-05T15:42:03.033" v="6962" actId="164"/>
          <ac:picMkLst>
            <pc:docMk/>
            <pc:sldMk cId="3596020927" sldId="2147474651"/>
            <ac:picMk id="48" creationId="{A868BC58-E10A-639B-34DA-2A98EA1BBD6D}"/>
          </ac:picMkLst>
        </pc:picChg>
        <pc:picChg chg="add mod">
          <ac:chgData name="Yasmin Wills" userId="8d9f2313-cb24-4908-83f4-aab715566215" providerId="ADAL" clId="{AEACB118-A490-4A94-A929-D94F071FDCA6}" dt="2026-06-05T15:42:03.033" v="6962" actId="164"/>
          <ac:picMkLst>
            <pc:docMk/>
            <pc:sldMk cId="3596020927" sldId="2147474651"/>
            <ac:picMk id="49" creationId="{59F818C7-9AC7-E9F6-8FD5-98C3E6FE1652}"/>
          </ac:picMkLst>
        </pc:picChg>
        <pc:picChg chg="add mod">
          <ac:chgData name="Yasmin Wills" userId="8d9f2313-cb24-4908-83f4-aab715566215" providerId="ADAL" clId="{AEACB118-A490-4A94-A929-D94F071FDCA6}" dt="2026-06-05T15:42:03.033" v="6962" actId="164"/>
          <ac:picMkLst>
            <pc:docMk/>
            <pc:sldMk cId="3596020927" sldId="2147474651"/>
            <ac:picMk id="50" creationId="{3F5F83D8-B241-3510-F8FF-727B90C236C0}"/>
          </ac:picMkLst>
        </pc:picChg>
        <pc:cxnChg chg="add mod">
          <ac:chgData name="Yasmin Wills" userId="8d9f2313-cb24-4908-83f4-aab715566215" providerId="ADAL" clId="{AEACB118-A490-4A94-A929-D94F071FDCA6}" dt="2026-06-05T15:41:26.982" v="6953" actId="1038"/>
          <ac:cxnSpMkLst>
            <pc:docMk/>
            <pc:sldMk cId="3596020927" sldId="2147474651"/>
            <ac:cxnSpMk id="60" creationId="{1A2E75CA-CA29-188A-F125-09AF111E2B0C}"/>
          </ac:cxnSpMkLst>
        </pc:cxnChg>
        <pc:cxnChg chg="add mod">
          <ac:chgData name="Yasmin Wills" userId="8d9f2313-cb24-4908-83f4-aab715566215" providerId="ADAL" clId="{AEACB118-A490-4A94-A929-D94F071FDCA6}" dt="2026-06-05T15:41:44.183" v="6958" actId="1076"/>
          <ac:cxnSpMkLst>
            <pc:docMk/>
            <pc:sldMk cId="3596020927" sldId="2147474651"/>
            <ac:cxnSpMk id="62" creationId="{12F959BA-21D2-232F-8833-519305CE5ADB}"/>
          </ac:cxnSpMkLst>
        </pc:cxnChg>
      </pc:sldChg>
      <pc:sldChg chg="addSp delSp modSp add mod ord modNotesTx">
        <pc:chgData name="Yasmin Wills" userId="8d9f2313-cb24-4908-83f4-aab715566215" providerId="ADAL" clId="{AEACB118-A490-4A94-A929-D94F071FDCA6}" dt="2026-06-08T16:24:20.217" v="14307" actId="2711"/>
        <pc:sldMkLst>
          <pc:docMk/>
          <pc:sldMk cId="2921752774" sldId="2147474652"/>
        </pc:sldMkLst>
        <pc:spChg chg="add del mod">
          <ac:chgData name="Yasmin Wills" userId="8d9f2313-cb24-4908-83f4-aab715566215" providerId="ADAL" clId="{AEACB118-A490-4A94-A929-D94F071FDCA6}" dt="2026-06-08T16:17:12.442" v="14136" actId="478"/>
          <ac:spMkLst>
            <pc:docMk/>
            <pc:sldMk cId="2921752774" sldId="2147474652"/>
            <ac:spMk id="2" creationId="{782AB244-E1D7-F2B9-54EF-64FE67E076EA}"/>
          </ac:spMkLst>
        </pc:spChg>
        <pc:spChg chg="mod">
          <ac:chgData name="Yasmin Wills" userId="8d9f2313-cb24-4908-83f4-aab715566215" providerId="ADAL" clId="{AEACB118-A490-4A94-A929-D94F071FDCA6}" dt="2026-06-08T16:24:20.217" v="14307" actId="2711"/>
          <ac:spMkLst>
            <pc:docMk/>
            <pc:sldMk cId="2921752774" sldId="2147474652"/>
            <ac:spMk id="3" creationId="{B2F5D91F-43F4-AA6C-060D-94AC7B93926D}"/>
          </ac:spMkLst>
        </pc:spChg>
        <pc:spChg chg="mod">
          <ac:chgData name="Yasmin Wills" userId="8d9f2313-cb24-4908-83f4-aab715566215" providerId="ADAL" clId="{AEACB118-A490-4A94-A929-D94F071FDCA6}" dt="2026-06-05T15:47:28.545" v="7090" actId="1037"/>
          <ac:spMkLst>
            <pc:docMk/>
            <pc:sldMk cId="2921752774" sldId="2147474652"/>
            <ac:spMk id="5" creationId="{57903162-A5BE-3D8E-6B01-AE3A1DCCCC69}"/>
          </ac:spMkLst>
        </pc:spChg>
        <pc:spChg chg="mod">
          <ac:chgData name="Yasmin Wills" userId="8d9f2313-cb24-4908-83f4-aab715566215" providerId="ADAL" clId="{AEACB118-A490-4A94-A929-D94F071FDCA6}" dt="2026-06-05T15:47:01.076" v="7069" actId="208"/>
          <ac:spMkLst>
            <pc:docMk/>
            <pc:sldMk cId="2921752774" sldId="2147474652"/>
            <ac:spMk id="6" creationId="{6B2CA87B-3D51-3195-D53F-D090C6FC7250}"/>
          </ac:spMkLst>
        </pc:spChg>
        <pc:spChg chg="mod">
          <ac:chgData name="Yasmin Wills" userId="8d9f2313-cb24-4908-83f4-aab715566215" providerId="ADAL" clId="{AEACB118-A490-4A94-A929-D94F071FDCA6}" dt="2026-06-05T15:47:28.545" v="7090" actId="1037"/>
          <ac:spMkLst>
            <pc:docMk/>
            <pc:sldMk cId="2921752774" sldId="2147474652"/>
            <ac:spMk id="7" creationId="{79C7FFD5-45B7-6E82-0F5A-E30285842985}"/>
          </ac:spMkLst>
        </pc:spChg>
        <pc:spChg chg="mod">
          <ac:chgData name="Yasmin Wills" userId="8d9f2313-cb24-4908-83f4-aab715566215" providerId="ADAL" clId="{AEACB118-A490-4A94-A929-D94F071FDCA6}" dt="2026-06-05T15:47:16.439" v="7078" actId="1035"/>
          <ac:spMkLst>
            <pc:docMk/>
            <pc:sldMk cId="2921752774" sldId="2147474652"/>
            <ac:spMk id="8" creationId="{8C419408-0DB0-C839-3514-3E168167DB08}"/>
          </ac:spMkLst>
        </pc:spChg>
        <pc:spChg chg="add del mod">
          <ac:chgData name="Yasmin Wills" userId="8d9f2313-cb24-4908-83f4-aab715566215" providerId="ADAL" clId="{AEACB118-A490-4A94-A929-D94F071FDCA6}" dt="2026-06-08T16:17:14.023" v="14137" actId="478"/>
          <ac:spMkLst>
            <pc:docMk/>
            <pc:sldMk cId="2921752774" sldId="2147474652"/>
            <ac:spMk id="9" creationId="{B4C434CA-B45E-FABA-A1F2-75493A9EC5FC}"/>
          </ac:spMkLst>
        </pc:spChg>
        <pc:spChg chg="mod">
          <ac:chgData name="Yasmin Wills" userId="8d9f2313-cb24-4908-83f4-aab715566215" providerId="ADAL" clId="{AEACB118-A490-4A94-A929-D94F071FDCA6}" dt="2026-06-05T15:46:42.909" v="7064" actId="207"/>
          <ac:spMkLst>
            <pc:docMk/>
            <pc:sldMk cId="2921752774" sldId="2147474652"/>
            <ac:spMk id="52" creationId="{E34958DB-197D-E61C-D146-16041EA16699}"/>
          </ac:spMkLst>
        </pc:spChg>
        <pc:spChg chg="mod">
          <ac:chgData name="Yasmin Wills" userId="8d9f2313-cb24-4908-83f4-aab715566215" providerId="ADAL" clId="{AEACB118-A490-4A94-A929-D94F071FDCA6}" dt="2026-06-05T15:46:42.909" v="7064" actId="207"/>
          <ac:spMkLst>
            <pc:docMk/>
            <pc:sldMk cId="2921752774" sldId="2147474652"/>
            <ac:spMk id="53" creationId="{89A68732-F2F6-D623-871E-2A36FE10788A}"/>
          </ac:spMkLst>
        </pc:spChg>
        <pc:spChg chg="mod">
          <ac:chgData name="Yasmin Wills" userId="8d9f2313-cb24-4908-83f4-aab715566215" providerId="ADAL" clId="{AEACB118-A490-4A94-A929-D94F071FDCA6}" dt="2026-06-05T15:47:34.224" v="7100" actId="1037"/>
          <ac:spMkLst>
            <pc:docMk/>
            <pc:sldMk cId="2921752774" sldId="2147474652"/>
            <ac:spMk id="54" creationId="{7E05630E-AE55-2BAC-E707-9AE882319132}"/>
          </ac:spMkLst>
        </pc:spChg>
        <pc:spChg chg="mod">
          <ac:chgData name="Yasmin Wills" userId="8d9f2313-cb24-4908-83f4-aab715566215" providerId="ADAL" clId="{AEACB118-A490-4A94-A929-D94F071FDCA6}" dt="2026-06-05T15:47:34.224" v="7100" actId="1037"/>
          <ac:spMkLst>
            <pc:docMk/>
            <pc:sldMk cId="2921752774" sldId="2147474652"/>
            <ac:spMk id="57" creationId="{72923215-929C-4B8F-3E8B-66D8033AF0C7}"/>
          </ac:spMkLst>
        </pc:spChg>
        <pc:grpChg chg="mod">
          <ac:chgData name="Yasmin Wills" userId="8d9f2313-cb24-4908-83f4-aab715566215" providerId="ADAL" clId="{AEACB118-A490-4A94-A929-D94F071FDCA6}" dt="2026-06-08T16:17:17.058" v="14138" actId="14100"/>
          <ac:grpSpMkLst>
            <pc:docMk/>
            <pc:sldMk cId="2921752774" sldId="2147474652"/>
            <ac:grpSpMk id="65" creationId="{BDEE930A-06AC-0715-0D71-3CEB1C111AEF}"/>
          </ac:grpSpMkLst>
        </pc:grpChg>
      </pc:sldChg>
      <pc:sldChg chg="addSp modSp new add del mod">
        <pc:chgData name="Yasmin Wills" userId="8d9f2313-cb24-4908-83f4-aab715566215" providerId="ADAL" clId="{AEACB118-A490-4A94-A929-D94F071FDCA6}" dt="2026-06-08T16:23:22.194" v="14300" actId="2696"/>
        <pc:sldMkLst>
          <pc:docMk/>
          <pc:sldMk cId="1564771078" sldId="2147474653"/>
        </pc:sldMkLst>
      </pc:sldChg>
      <pc:sldChg chg="add del">
        <pc:chgData name="Yasmin Wills" userId="8d9f2313-cb24-4908-83f4-aab715566215" providerId="ADAL" clId="{AEACB118-A490-4A94-A929-D94F071FDCA6}" dt="2026-06-08T16:37:13.201" v="14431" actId="2696"/>
        <pc:sldMkLst>
          <pc:docMk/>
          <pc:sldMk cId="3891611644" sldId="2147474653"/>
        </pc:sldMkLst>
      </pc:sldChg>
      <pc:sldChg chg="modSp add del mod">
        <pc:chgData name="Yasmin Wills" userId="8d9f2313-cb24-4908-83f4-aab715566215" providerId="ADAL" clId="{AEACB118-A490-4A94-A929-D94F071FDCA6}" dt="2026-06-08T14:06:44.064" v="12296" actId="47"/>
        <pc:sldMkLst>
          <pc:docMk/>
          <pc:sldMk cId="2886994834" sldId="2147474654"/>
        </pc:sldMkLst>
        <pc:spChg chg="mod">
          <ac:chgData name="Yasmin Wills" userId="8d9f2313-cb24-4908-83f4-aab715566215" providerId="ADAL" clId="{AEACB118-A490-4A94-A929-D94F071FDCA6}" dt="2026-06-08T14:04:57.992" v="12292" actId="20577"/>
          <ac:spMkLst>
            <pc:docMk/>
            <pc:sldMk cId="2886994834" sldId="2147474654"/>
            <ac:spMk id="2" creationId="{3B20B9DA-0011-70F5-E8DF-6FC84D7CA179}"/>
          </ac:spMkLst>
        </pc:spChg>
      </pc:sldChg>
      <pc:sldChg chg="addSp delSp modSp add mod ord">
        <pc:chgData name="Yasmin Wills" userId="8d9f2313-cb24-4908-83f4-aab715566215" providerId="ADAL" clId="{AEACB118-A490-4A94-A929-D94F071FDCA6}" dt="2026-06-09T09:24:05.624" v="14609" actId="14100"/>
        <pc:sldMkLst>
          <pc:docMk/>
          <pc:sldMk cId="3326080118" sldId="2147474655"/>
        </pc:sldMkLst>
        <pc:spChg chg="del">
          <ac:chgData name="Yasmin Wills" userId="8d9f2313-cb24-4908-83f4-aab715566215" providerId="ADAL" clId="{AEACB118-A490-4A94-A929-D94F071FDCA6}" dt="2026-06-08T08:17:42.648" v="8936" actId="478"/>
          <ac:spMkLst>
            <pc:docMk/>
            <pc:sldMk cId="3326080118" sldId="2147474655"/>
            <ac:spMk id="3" creationId="{02C99786-05B7-5824-D555-05E8FC5C6C2E}"/>
          </ac:spMkLst>
        </pc:spChg>
        <pc:spChg chg="mod modCrop">
          <ac:chgData name="Yasmin Wills" userId="8d9f2313-cb24-4908-83f4-aab715566215" providerId="ADAL" clId="{AEACB118-A490-4A94-A929-D94F071FDCA6}" dt="2026-06-08T15:58:55.989" v="13837" actId="732"/>
          <ac:spMkLst>
            <pc:docMk/>
            <pc:sldMk cId="3326080118" sldId="2147474655"/>
            <ac:spMk id="3" creationId="{7A03DE51-AF1F-F276-DF7D-64B59DF67745}"/>
          </ac:spMkLst>
        </pc:spChg>
        <pc:spChg chg="mod">
          <ac:chgData name="Yasmin Wills" userId="8d9f2313-cb24-4908-83f4-aab715566215" providerId="ADAL" clId="{AEACB118-A490-4A94-A929-D94F071FDCA6}" dt="2026-06-08T15:59:01.080" v="13838" actId="14100"/>
          <ac:spMkLst>
            <pc:docMk/>
            <pc:sldMk cId="3326080118" sldId="2147474655"/>
            <ac:spMk id="4" creationId="{A3BE50D6-4BA5-69FC-4251-BA06F9B0E212}"/>
          </ac:spMkLst>
        </pc:spChg>
        <pc:spChg chg="del mod">
          <ac:chgData name="Yasmin Wills" userId="8d9f2313-cb24-4908-83f4-aab715566215" providerId="ADAL" clId="{AEACB118-A490-4A94-A929-D94F071FDCA6}" dt="2026-06-08T13:30:01.463" v="11333" actId="478"/>
          <ac:spMkLst>
            <pc:docMk/>
            <pc:sldMk cId="3326080118" sldId="2147474655"/>
            <ac:spMk id="6" creationId="{47A617BB-B869-56C3-D897-63CAAEC7EC31}"/>
          </ac:spMkLst>
        </pc:spChg>
        <pc:spChg chg="add del mod">
          <ac:chgData name="Yasmin Wills" userId="8d9f2313-cb24-4908-83f4-aab715566215" providerId="ADAL" clId="{AEACB118-A490-4A94-A929-D94F071FDCA6}" dt="2026-06-08T08:17:44.761" v="8937" actId="478"/>
          <ac:spMkLst>
            <pc:docMk/>
            <pc:sldMk cId="3326080118" sldId="2147474655"/>
            <ac:spMk id="7" creationId="{8A293DEE-8546-2F26-6415-C6D854C2188B}"/>
          </ac:spMkLst>
        </pc:spChg>
        <pc:spChg chg="mod">
          <ac:chgData name="Yasmin Wills" userId="8d9f2313-cb24-4908-83f4-aab715566215" providerId="ADAL" clId="{AEACB118-A490-4A94-A929-D94F071FDCA6}" dt="2026-06-08T15:58:05.635" v="13832"/>
          <ac:spMkLst>
            <pc:docMk/>
            <pc:sldMk cId="3326080118" sldId="2147474655"/>
            <ac:spMk id="7" creationId="{C23E1218-E0EC-FE22-4121-F4117C888F09}"/>
          </ac:spMkLst>
        </pc:spChg>
        <pc:spChg chg="mod">
          <ac:chgData name="Yasmin Wills" userId="8d9f2313-cb24-4908-83f4-aab715566215" providerId="ADAL" clId="{AEACB118-A490-4A94-A929-D94F071FDCA6}" dt="2026-06-08T08:17:45.600" v="8938"/>
          <ac:spMkLst>
            <pc:docMk/>
            <pc:sldMk cId="3326080118" sldId="2147474655"/>
            <ac:spMk id="10" creationId="{8725BA3C-B242-D1B7-618B-F27B4BEE6056}"/>
          </ac:spMkLst>
        </pc:spChg>
        <pc:spChg chg="del mod">
          <ac:chgData name="Yasmin Wills" userId="8d9f2313-cb24-4908-83f4-aab715566215" providerId="ADAL" clId="{AEACB118-A490-4A94-A929-D94F071FDCA6}" dt="2026-06-08T15:58:37.223" v="13834" actId="478"/>
          <ac:spMkLst>
            <pc:docMk/>
            <pc:sldMk cId="3326080118" sldId="2147474655"/>
            <ac:spMk id="11" creationId="{F498C13C-5C0B-B2FE-E1B3-EEFF8CC716C8}"/>
          </ac:spMkLst>
        </pc:spChg>
        <pc:spChg chg="del mod">
          <ac:chgData name="Yasmin Wills" userId="8d9f2313-cb24-4908-83f4-aab715566215" providerId="ADAL" clId="{AEACB118-A490-4A94-A929-D94F071FDCA6}" dt="2026-06-08T15:58:39.394" v="13835" actId="478"/>
          <ac:spMkLst>
            <pc:docMk/>
            <pc:sldMk cId="3326080118" sldId="2147474655"/>
            <ac:spMk id="12" creationId="{1D8BCDB1-4686-9052-9CD3-00A6CF0B45EB}"/>
          </ac:spMkLst>
        </pc:spChg>
        <pc:spChg chg="add del mod">
          <ac:chgData name="Yasmin Wills" userId="8d9f2313-cb24-4908-83f4-aab715566215" providerId="ADAL" clId="{AEACB118-A490-4A94-A929-D94F071FDCA6}" dt="2026-06-08T13:29:58.325" v="11331" actId="478"/>
          <ac:spMkLst>
            <pc:docMk/>
            <pc:sldMk cId="3326080118" sldId="2147474655"/>
            <ac:spMk id="13" creationId="{944711C6-7646-BAEA-E949-B9DA59A53629}"/>
          </ac:spMkLst>
        </pc:spChg>
        <pc:spChg chg="add del mod">
          <ac:chgData name="Yasmin Wills" userId="8d9f2313-cb24-4908-83f4-aab715566215" providerId="ADAL" clId="{AEACB118-A490-4A94-A929-D94F071FDCA6}" dt="2026-06-08T13:29:59.927" v="11332" actId="478"/>
          <ac:spMkLst>
            <pc:docMk/>
            <pc:sldMk cId="3326080118" sldId="2147474655"/>
            <ac:spMk id="14" creationId="{E18C2DDA-CEA1-FC62-0FA7-211AF9EFB4E1}"/>
          </ac:spMkLst>
        </pc:spChg>
        <pc:spChg chg="del mod">
          <ac:chgData name="Yasmin Wills" userId="8d9f2313-cb24-4908-83f4-aab715566215" providerId="ADAL" clId="{AEACB118-A490-4A94-A929-D94F071FDCA6}" dt="2026-06-08T15:58:40.743" v="13836" actId="478"/>
          <ac:spMkLst>
            <pc:docMk/>
            <pc:sldMk cId="3326080118" sldId="2147474655"/>
            <ac:spMk id="15" creationId="{879184E7-CBEB-5250-6F15-8BBCBF4CC226}"/>
          </ac:spMkLst>
        </pc:spChg>
        <pc:spChg chg="add del mod">
          <ac:chgData name="Yasmin Wills" userId="8d9f2313-cb24-4908-83f4-aab715566215" providerId="ADAL" clId="{AEACB118-A490-4A94-A929-D94F071FDCA6}" dt="2026-06-08T16:00:19.823" v="13861" actId="478"/>
          <ac:spMkLst>
            <pc:docMk/>
            <pc:sldMk cId="3326080118" sldId="2147474655"/>
            <ac:spMk id="16" creationId="{027F1307-52A3-7008-1159-D319F89F696B}"/>
          </ac:spMkLst>
        </pc:spChg>
        <pc:spChg chg="add del mod">
          <ac:chgData name="Yasmin Wills" userId="8d9f2313-cb24-4908-83f4-aab715566215" providerId="ADAL" clId="{AEACB118-A490-4A94-A929-D94F071FDCA6}" dt="2026-06-08T16:00:16.890" v="13857" actId="1076"/>
          <ac:spMkLst>
            <pc:docMk/>
            <pc:sldMk cId="3326080118" sldId="2147474655"/>
            <ac:spMk id="17" creationId="{5925F248-6F1D-D8E2-F298-F43AD09E83E2}"/>
          </ac:spMkLst>
        </pc:spChg>
        <pc:spChg chg="add del mod">
          <ac:chgData name="Yasmin Wills" userId="8d9f2313-cb24-4908-83f4-aab715566215" providerId="ADAL" clId="{AEACB118-A490-4A94-A929-D94F071FDCA6}" dt="2026-06-08T16:05:41.350" v="13959" actId="478"/>
          <ac:spMkLst>
            <pc:docMk/>
            <pc:sldMk cId="3326080118" sldId="2147474655"/>
            <ac:spMk id="18" creationId="{B8ACA2D5-9834-8C99-7F8D-A0887CB72CB9}"/>
          </ac:spMkLst>
        </pc:spChg>
        <pc:spChg chg="mod">
          <ac:chgData name="Yasmin Wills" userId="8d9f2313-cb24-4908-83f4-aab715566215" providerId="ADAL" clId="{AEACB118-A490-4A94-A929-D94F071FDCA6}" dt="2026-06-08T16:05:41.662" v="13960"/>
          <ac:spMkLst>
            <pc:docMk/>
            <pc:sldMk cId="3326080118" sldId="2147474655"/>
            <ac:spMk id="20" creationId="{BCA92E44-6079-4B04-7E83-E8861E34E98B}"/>
          </ac:spMkLst>
        </pc:spChg>
        <pc:spChg chg="mod">
          <ac:chgData name="Yasmin Wills" userId="8d9f2313-cb24-4908-83f4-aab715566215" providerId="ADAL" clId="{AEACB118-A490-4A94-A929-D94F071FDCA6}" dt="2026-06-08T16:05:41.662" v="13960"/>
          <ac:spMkLst>
            <pc:docMk/>
            <pc:sldMk cId="3326080118" sldId="2147474655"/>
            <ac:spMk id="21" creationId="{85817EBB-D2A8-4865-25C6-447C2F239412}"/>
          </ac:spMkLst>
        </pc:spChg>
        <pc:spChg chg="add mod">
          <ac:chgData name="Yasmin Wills" userId="8d9f2313-cb24-4908-83f4-aab715566215" providerId="ADAL" clId="{AEACB118-A490-4A94-A929-D94F071FDCA6}" dt="2026-06-08T16:05:41.662" v="13960"/>
          <ac:spMkLst>
            <pc:docMk/>
            <pc:sldMk cId="3326080118" sldId="2147474655"/>
            <ac:spMk id="22" creationId="{CC76015F-1055-8FD9-1EC8-3BE9A9F7D535}"/>
          </ac:spMkLst>
        </pc:spChg>
        <pc:grpChg chg="add del mod">
          <ac:chgData name="Yasmin Wills" userId="8d9f2313-cb24-4908-83f4-aab715566215" providerId="ADAL" clId="{AEACB118-A490-4A94-A929-D94F071FDCA6}" dt="2026-06-08T16:05:41.350" v="13959" actId="478"/>
          <ac:grpSpMkLst>
            <pc:docMk/>
            <pc:sldMk cId="3326080118" sldId="2147474655"/>
            <ac:grpSpMk id="2" creationId="{7DB8097E-FF25-0E09-AF1A-0F9A1AAED1BF}"/>
          </ac:grpSpMkLst>
        </pc:grpChg>
        <pc:grpChg chg="add mod">
          <ac:chgData name="Yasmin Wills" userId="8d9f2313-cb24-4908-83f4-aab715566215" providerId="ADAL" clId="{AEACB118-A490-4A94-A929-D94F071FDCA6}" dt="2026-06-09T09:24:05.624" v="14609" actId="14100"/>
          <ac:grpSpMkLst>
            <pc:docMk/>
            <pc:sldMk cId="3326080118" sldId="2147474655"/>
            <ac:grpSpMk id="8" creationId="{6EB3475F-461B-7E1D-2BEF-4812BD55160D}"/>
          </ac:grpSpMkLst>
        </pc:grpChg>
        <pc:grpChg chg="add mod">
          <ac:chgData name="Yasmin Wills" userId="8d9f2313-cb24-4908-83f4-aab715566215" providerId="ADAL" clId="{AEACB118-A490-4A94-A929-D94F071FDCA6}" dt="2026-06-08T16:05:41.662" v="13960"/>
          <ac:grpSpMkLst>
            <pc:docMk/>
            <pc:sldMk cId="3326080118" sldId="2147474655"/>
            <ac:grpSpMk id="19" creationId="{F1F21698-00F3-9A1E-FA0B-89BE1E743325}"/>
          </ac:grpSpMkLst>
        </pc:grpChg>
        <pc:graphicFrameChg chg="mod modGraphic">
          <ac:chgData name="Yasmin Wills" userId="8d9f2313-cb24-4908-83f4-aab715566215" providerId="ADAL" clId="{AEACB118-A490-4A94-A929-D94F071FDCA6}" dt="2026-06-08T15:59:03.901" v="13839" actId="1076"/>
          <ac:graphicFrameMkLst>
            <pc:docMk/>
            <pc:sldMk cId="3326080118" sldId="2147474655"/>
            <ac:graphicFrameMk id="5" creationId="{A3260C8A-B05B-08CF-10D0-6B193CE78EC0}"/>
          </ac:graphicFrameMkLst>
        </pc:graphicFrameChg>
        <pc:graphicFrameChg chg="add mod">
          <ac:chgData name="Yasmin Wills" userId="8d9f2313-cb24-4908-83f4-aab715566215" providerId="ADAL" clId="{AEACB118-A490-4A94-A929-D94F071FDCA6}" dt="2026-06-08T08:50:23.598" v="9893" actId="1076"/>
          <ac:graphicFrameMkLst>
            <pc:docMk/>
            <pc:sldMk cId="3326080118" sldId="2147474655"/>
            <ac:graphicFrameMk id="11" creationId="{541866D4-58D7-44E6-014F-C76DC2A79CCB}"/>
          </ac:graphicFrameMkLst>
        </pc:graphicFrameChg>
        <pc:picChg chg="mod">
          <ac:chgData name="Yasmin Wills" userId="8d9f2313-cb24-4908-83f4-aab715566215" providerId="ADAL" clId="{AEACB118-A490-4A94-A929-D94F071FDCA6}" dt="2026-06-08T08:17:45.600" v="8938"/>
          <ac:picMkLst>
            <pc:docMk/>
            <pc:sldMk cId="3326080118" sldId="2147474655"/>
            <ac:picMk id="9" creationId="{1092165E-5663-9607-9222-AD8494C7F1D8}"/>
          </ac:picMkLst>
        </pc:picChg>
      </pc:sldChg>
      <pc:sldChg chg="addSp delSp modSp add del mod">
        <pc:chgData name="Yasmin Wills" userId="8d9f2313-cb24-4908-83f4-aab715566215" providerId="ADAL" clId="{AEACB118-A490-4A94-A929-D94F071FDCA6}" dt="2026-06-08T14:03:51.598" v="12268" actId="47"/>
        <pc:sldMkLst>
          <pc:docMk/>
          <pc:sldMk cId="564599312" sldId="2147474656"/>
        </pc:sldMkLst>
        <pc:spChg chg="add mod">
          <ac:chgData name="Yasmin Wills" userId="8d9f2313-cb24-4908-83f4-aab715566215" providerId="ADAL" clId="{AEACB118-A490-4A94-A929-D94F071FDCA6}" dt="2026-06-08T10:01:09.554" v="10792" actId="1036"/>
          <ac:spMkLst>
            <pc:docMk/>
            <pc:sldMk cId="564599312" sldId="2147474656"/>
            <ac:spMk id="2" creationId="{556FA7EB-9D26-DC10-9023-30E15EEF13B2}"/>
          </ac:spMkLst>
        </pc:spChg>
        <pc:spChg chg="mod">
          <ac:chgData name="Yasmin Wills" userId="8d9f2313-cb24-4908-83f4-aab715566215" providerId="ADAL" clId="{AEACB118-A490-4A94-A929-D94F071FDCA6}" dt="2026-06-08T14:02:49.564" v="12267" actId="20577"/>
          <ac:spMkLst>
            <pc:docMk/>
            <pc:sldMk cId="564599312" sldId="2147474656"/>
            <ac:spMk id="3" creationId="{3558B9AC-E195-F6AA-BC8F-DE1EFAC7C3BA}"/>
          </ac:spMkLst>
        </pc:spChg>
        <pc:spChg chg="add mod">
          <ac:chgData name="Yasmin Wills" userId="8d9f2313-cb24-4908-83f4-aab715566215" providerId="ADAL" clId="{AEACB118-A490-4A94-A929-D94F071FDCA6}" dt="2026-06-08T10:00:26.327" v="10716" actId="20577"/>
          <ac:spMkLst>
            <pc:docMk/>
            <pc:sldMk cId="564599312" sldId="2147474656"/>
            <ac:spMk id="4" creationId="{A5AB565B-4A14-D301-4E76-83C98B9BFD83}"/>
          </ac:spMkLst>
        </pc:spChg>
        <pc:spChg chg="add mod">
          <ac:chgData name="Yasmin Wills" userId="8d9f2313-cb24-4908-83f4-aab715566215" providerId="ADAL" clId="{AEACB118-A490-4A94-A929-D94F071FDCA6}" dt="2026-06-08T10:01:03.964" v="10789" actId="20577"/>
          <ac:spMkLst>
            <pc:docMk/>
            <pc:sldMk cId="564599312" sldId="2147474656"/>
            <ac:spMk id="27" creationId="{B48C0F1D-6227-7282-7061-EDF2136C43AB}"/>
          </ac:spMkLst>
        </pc:spChg>
        <pc:spChg chg="mod">
          <ac:chgData name="Yasmin Wills" userId="8d9f2313-cb24-4908-83f4-aab715566215" providerId="ADAL" clId="{AEACB118-A490-4A94-A929-D94F071FDCA6}" dt="2026-06-08T09:59:07.020" v="10589" actId="403"/>
          <ac:spMkLst>
            <pc:docMk/>
            <pc:sldMk cId="564599312" sldId="2147474656"/>
            <ac:spMk id="36" creationId="{D5720172-ADF5-332B-8226-72884D1613B9}"/>
          </ac:spMkLst>
        </pc:spChg>
        <pc:spChg chg="del">
          <ac:chgData name="Yasmin Wills" userId="8d9f2313-cb24-4908-83f4-aab715566215" providerId="ADAL" clId="{AEACB118-A490-4A94-A929-D94F071FDCA6}" dt="2026-06-08T09:59:52.504" v="10654" actId="478"/>
          <ac:spMkLst>
            <pc:docMk/>
            <pc:sldMk cId="564599312" sldId="2147474656"/>
            <ac:spMk id="37" creationId="{1B05E524-410C-5F8A-4B03-0B3ADBE6970F}"/>
          </ac:spMkLst>
        </pc:spChg>
        <pc:spChg chg="del">
          <ac:chgData name="Yasmin Wills" userId="8d9f2313-cb24-4908-83f4-aab715566215" providerId="ADAL" clId="{AEACB118-A490-4A94-A929-D94F071FDCA6}" dt="2026-06-08T10:00:29.891" v="10717" actId="478"/>
          <ac:spMkLst>
            <pc:docMk/>
            <pc:sldMk cId="564599312" sldId="2147474656"/>
            <ac:spMk id="38" creationId="{8830AE31-6AEF-523D-B6C1-2B6CE547F77C}"/>
          </ac:spMkLst>
        </pc:spChg>
        <pc:spChg chg="del">
          <ac:chgData name="Yasmin Wills" userId="8d9f2313-cb24-4908-83f4-aab715566215" providerId="ADAL" clId="{AEACB118-A490-4A94-A929-D94F071FDCA6}" dt="2026-06-08T09:59:11.481" v="10590" actId="478"/>
          <ac:spMkLst>
            <pc:docMk/>
            <pc:sldMk cId="564599312" sldId="2147474656"/>
            <ac:spMk id="39" creationId="{C92A9113-3274-D68D-FC87-17F76ECF1BE0}"/>
          </ac:spMkLst>
        </pc:spChg>
      </pc:sldChg>
      <pc:sldChg chg="addSp delSp modSp add del mod ord">
        <pc:chgData name="Yasmin Wills" userId="8d9f2313-cb24-4908-83f4-aab715566215" providerId="ADAL" clId="{AEACB118-A490-4A94-A929-D94F071FDCA6}" dt="2026-06-08T16:03:58.057" v="13903" actId="47"/>
        <pc:sldMkLst>
          <pc:docMk/>
          <pc:sldMk cId="255834775" sldId="2147474657"/>
        </pc:sldMkLst>
        <pc:spChg chg="add del">
          <ac:chgData name="Yasmin Wills" userId="8d9f2313-cb24-4908-83f4-aab715566215" providerId="ADAL" clId="{AEACB118-A490-4A94-A929-D94F071FDCA6}" dt="2026-06-08T13:29:11.468" v="11282" actId="478"/>
          <ac:spMkLst>
            <pc:docMk/>
            <pc:sldMk cId="255834775" sldId="2147474657"/>
            <ac:spMk id="3" creationId="{E76DBA7E-C904-3E7C-9730-B94A1A6A46D6}"/>
          </ac:spMkLst>
        </pc:spChg>
        <pc:spChg chg="mod">
          <ac:chgData name="Yasmin Wills" userId="8d9f2313-cb24-4908-83f4-aab715566215" providerId="ADAL" clId="{AEACB118-A490-4A94-A929-D94F071FDCA6}" dt="2026-06-08T16:02:36.708" v="13865" actId="403"/>
          <ac:spMkLst>
            <pc:docMk/>
            <pc:sldMk cId="255834775" sldId="2147474657"/>
            <ac:spMk id="4" creationId="{F1F3845E-CFD1-8D73-1729-788F054783CC}"/>
          </ac:spMkLst>
        </pc:spChg>
        <pc:spChg chg="del mod">
          <ac:chgData name="Yasmin Wills" userId="8d9f2313-cb24-4908-83f4-aab715566215" providerId="ADAL" clId="{AEACB118-A490-4A94-A929-D94F071FDCA6}" dt="2026-06-08T13:29:00.807" v="11280" actId="478"/>
          <ac:spMkLst>
            <pc:docMk/>
            <pc:sldMk cId="255834775" sldId="2147474657"/>
            <ac:spMk id="6" creationId="{27646B8A-841A-8ED0-8E39-00CD6A21C549}"/>
          </ac:spMkLst>
        </pc:spChg>
        <pc:spChg chg="mod">
          <ac:chgData name="Yasmin Wills" userId="8d9f2313-cb24-4908-83f4-aab715566215" providerId="ADAL" clId="{AEACB118-A490-4A94-A929-D94F071FDCA6}" dt="2026-06-08T16:02:30.720" v="13862"/>
          <ac:spMkLst>
            <pc:docMk/>
            <pc:sldMk cId="255834775" sldId="2147474657"/>
            <ac:spMk id="11" creationId="{0D08A707-3B87-DE5F-7282-117B42668CC3}"/>
          </ac:spMkLst>
        </pc:spChg>
        <pc:spChg chg="mod">
          <ac:chgData name="Yasmin Wills" userId="8d9f2313-cb24-4908-83f4-aab715566215" providerId="ADAL" clId="{AEACB118-A490-4A94-A929-D94F071FDCA6}" dt="2026-06-08T16:02:30.720" v="13862"/>
          <ac:spMkLst>
            <pc:docMk/>
            <pc:sldMk cId="255834775" sldId="2147474657"/>
            <ac:spMk id="12" creationId="{2B7BDF50-91E1-49FD-0078-EE5491B6F08A}"/>
          </ac:spMkLst>
        </pc:spChg>
        <pc:spChg chg="del">
          <ac:chgData name="Yasmin Wills" userId="8d9f2313-cb24-4908-83f4-aab715566215" providerId="ADAL" clId="{AEACB118-A490-4A94-A929-D94F071FDCA6}" dt="2026-06-08T13:28:50.162" v="11277" actId="478"/>
          <ac:spMkLst>
            <pc:docMk/>
            <pc:sldMk cId="255834775" sldId="2147474657"/>
            <ac:spMk id="13" creationId="{E31018E1-E4AB-0312-FCDA-93B66732C147}"/>
          </ac:spMkLst>
        </pc:spChg>
        <pc:spChg chg="del">
          <ac:chgData name="Yasmin Wills" userId="8d9f2313-cb24-4908-83f4-aab715566215" providerId="ADAL" clId="{AEACB118-A490-4A94-A929-D94F071FDCA6}" dt="2026-06-08T13:28:52.367" v="11278" actId="478"/>
          <ac:spMkLst>
            <pc:docMk/>
            <pc:sldMk cId="255834775" sldId="2147474657"/>
            <ac:spMk id="14" creationId="{344764E9-AA6A-AB18-968F-C804FBC9973D}"/>
          </ac:spMkLst>
        </pc:spChg>
        <pc:grpChg chg="add mod">
          <ac:chgData name="Yasmin Wills" userId="8d9f2313-cb24-4908-83f4-aab715566215" providerId="ADAL" clId="{AEACB118-A490-4A94-A929-D94F071FDCA6}" dt="2026-06-08T16:02:30.720" v="13862"/>
          <ac:grpSpMkLst>
            <pc:docMk/>
            <pc:sldMk cId="255834775" sldId="2147474657"/>
            <ac:grpSpMk id="7" creationId="{84B4E6F6-A5DD-A11F-34CD-E40F8B1165BB}"/>
          </ac:grpSpMkLst>
        </pc:grpChg>
        <pc:graphicFrameChg chg="mod modGraphic">
          <ac:chgData name="Yasmin Wills" userId="8d9f2313-cb24-4908-83f4-aab715566215" providerId="ADAL" clId="{AEACB118-A490-4A94-A929-D94F071FDCA6}" dt="2026-06-08T16:02:34.530" v="13863" actId="1076"/>
          <ac:graphicFrameMkLst>
            <pc:docMk/>
            <pc:sldMk cId="255834775" sldId="2147474657"/>
            <ac:graphicFrameMk id="5" creationId="{85A67B01-DA8A-65E4-34C6-ECD70CEBCAE7}"/>
          </ac:graphicFrameMkLst>
        </pc:graphicFrameChg>
      </pc:sldChg>
      <pc:sldChg chg="delSp modSp add del mod ord">
        <pc:chgData name="Yasmin Wills" userId="8d9f2313-cb24-4908-83f4-aab715566215" providerId="ADAL" clId="{AEACB118-A490-4A94-A929-D94F071FDCA6}" dt="2026-06-08T16:04:35.078" v="13944" actId="47"/>
        <pc:sldMkLst>
          <pc:docMk/>
          <pc:sldMk cId="1589394238" sldId="2147474658"/>
        </pc:sldMkLst>
        <pc:spChg chg="mod">
          <ac:chgData name="Yasmin Wills" userId="8d9f2313-cb24-4908-83f4-aab715566215" providerId="ADAL" clId="{AEACB118-A490-4A94-A929-D94F071FDCA6}" dt="2026-06-08T13:29:49.121" v="11330" actId="20577"/>
          <ac:spMkLst>
            <pc:docMk/>
            <pc:sldMk cId="1589394238" sldId="2147474658"/>
            <ac:spMk id="4" creationId="{730B9BB9-16FB-F404-0E29-B4C73ADF8A47}"/>
          </ac:spMkLst>
        </pc:spChg>
        <pc:spChg chg="mod">
          <ac:chgData name="Yasmin Wills" userId="8d9f2313-cb24-4908-83f4-aab715566215" providerId="ADAL" clId="{AEACB118-A490-4A94-A929-D94F071FDCA6}" dt="2026-06-08T13:29:28.246" v="11291" actId="20577"/>
          <ac:spMkLst>
            <pc:docMk/>
            <pc:sldMk cId="1589394238" sldId="2147474658"/>
            <ac:spMk id="10" creationId="{D3BA88F4-7158-B39C-C6BF-43BDC75233E6}"/>
          </ac:spMkLst>
        </pc:spChg>
        <pc:graphicFrameChg chg="del">
          <ac:chgData name="Yasmin Wills" userId="8d9f2313-cb24-4908-83f4-aab715566215" providerId="ADAL" clId="{AEACB118-A490-4A94-A929-D94F071FDCA6}" dt="2026-06-08T13:29:30.902" v="11292" actId="478"/>
          <ac:graphicFrameMkLst>
            <pc:docMk/>
            <pc:sldMk cId="1589394238" sldId="2147474658"/>
            <ac:graphicFrameMk id="5" creationId="{3684995C-FC0A-38F8-EB7C-EA32170786ED}"/>
          </ac:graphicFrameMkLst>
        </pc:graphicFrameChg>
      </pc:sldChg>
      <pc:sldChg chg="addSp delSp modSp add del mod">
        <pc:chgData name="Yasmin Wills" userId="8d9f2313-cb24-4908-83f4-aab715566215" providerId="ADAL" clId="{AEACB118-A490-4A94-A929-D94F071FDCA6}" dt="2026-06-08T16:09:13.664" v="14002" actId="47"/>
        <pc:sldMkLst>
          <pc:docMk/>
          <pc:sldMk cId="1697536197" sldId="2147474659"/>
        </pc:sldMkLst>
        <pc:spChg chg="add del mod">
          <ac:chgData name="Yasmin Wills" userId="8d9f2313-cb24-4908-83f4-aab715566215" providerId="ADAL" clId="{AEACB118-A490-4A94-A929-D94F071FDCA6}" dt="2026-06-08T13:57:09.887" v="11984" actId="21"/>
          <ac:spMkLst>
            <pc:docMk/>
            <pc:sldMk cId="1697536197" sldId="2147474659"/>
            <ac:spMk id="3" creationId="{1247B1A8-D438-78C8-63C0-16533D87C50E}"/>
          </ac:spMkLst>
        </pc:spChg>
        <pc:spChg chg="mod">
          <ac:chgData name="Yasmin Wills" userId="8d9f2313-cb24-4908-83f4-aab715566215" providerId="ADAL" clId="{AEACB118-A490-4A94-A929-D94F071FDCA6}" dt="2026-06-08T13:56:22.791" v="11980" actId="20577"/>
          <ac:spMkLst>
            <pc:docMk/>
            <pc:sldMk cId="1697536197" sldId="2147474659"/>
            <ac:spMk id="4" creationId="{E371DA8A-7785-E189-8A9E-8C7BAA7D13EC}"/>
          </ac:spMkLst>
        </pc:spChg>
        <pc:spChg chg="mod">
          <ac:chgData name="Yasmin Wills" userId="8d9f2313-cb24-4908-83f4-aab715566215" providerId="ADAL" clId="{AEACB118-A490-4A94-A929-D94F071FDCA6}" dt="2026-06-08T16:08:06.533" v="13983" actId="14100"/>
          <ac:spMkLst>
            <pc:docMk/>
            <pc:sldMk cId="1697536197" sldId="2147474659"/>
            <ac:spMk id="11" creationId="{2188F85C-CCBB-732A-75AA-363CD7FFEF2C}"/>
          </ac:spMkLst>
        </pc:spChg>
        <pc:spChg chg="mod">
          <ac:chgData name="Yasmin Wills" userId="8d9f2313-cb24-4908-83f4-aab715566215" providerId="ADAL" clId="{AEACB118-A490-4A94-A929-D94F071FDCA6}" dt="2026-06-08T16:07:38.586" v="13979"/>
          <ac:spMkLst>
            <pc:docMk/>
            <pc:sldMk cId="1697536197" sldId="2147474659"/>
            <ac:spMk id="12" creationId="{83C0749B-45F7-38AA-BC5C-A44E2797BAB5}"/>
          </ac:spMkLst>
        </pc:spChg>
        <pc:spChg chg="mod">
          <ac:chgData name="Yasmin Wills" userId="8d9f2313-cb24-4908-83f4-aab715566215" providerId="ADAL" clId="{AEACB118-A490-4A94-A929-D94F071FDCA6}" dt="2026-06-08T16:07:38.586" v="13979"/>
          <ac:spMkLst>
            <pc:docMk/>
            <pc:sldMk cId="1697536197" sldId="2147474659"/>
            <ac:spMk id="13" creationId="{5A866583-BF90-FCED-BFEF-654C00E83297}"/>
          </ac:spMkLst>
        </pc:spChg>
        <pc:spChg chg="mod">
          <ac:chgData name="Yasmin Wills" userId="8d9f2313-cb24-4908-83f4-aab715566215" providerId="ADAL" clId="{AEACB118-A490-4A94-A929-D94F071FDCA6}" dt="2026-06-08T16:07:38.586" v="13979"/>
          <ac:spMkLst>
            <pc:docMk/>
            <pc:sldMk cId="1697536197" sldId="2147474659"/>
            <ac:spMk id="14" creationId="{D31AD7E7-5D5B-E6F0-CECB-8266C35D1BF7}"/>
          </ac:spMkLst>
        </pc:spChg>
        <pc:grpChg chg="add mod">
          <ac:chgData name="Yasmin Wills" userId="8d9f2313-cb24-4908-83f4-aab715566215" providerId="ADAL" clId="{AEACB118-A490-4A94-A929-D94F071FDCA6}" dt="2026-06-08T16:07:38.586" v="13979"/>
          <ac:grpSpMkLst>
            <pc:docMk/>
            <pc:sldMk cId="1697536197" sldId="2147474659"/>
            <ac:grpSpMk id="6" creationId="{49F281B7-81BC-AF25-B89E-0EF04D65344D}"/>
          </ac:grpSpMkLst>
        </pc:grpChg>
        <pc:grpChg chg="mod">
          <ac:chgData name="Yasmin Wills" userId="8d9f2313-cb24-4908-83f4-aab715566215" providerId="ADAL" clId="{AEACB118-A490-4A94-A929-D94F071FDCA6}" dt="2026-06-08T16:07:38.586" v="13979"/>
          <ac:grpSpMkLst>
            <pc:docMk/>
            <pc:sldMk cId="1697536197" sldId="2147474659"/>
            <ac:grpSpMk id="7" creationId="{576DA01E-2E38-4944-29E5-0EC7935DDC40}"/>
          </ac:grpSpMkLst>
        </pc:grpChg>
        <pc:graphicFrameChg chg="mod modGraphic">
          <ac:chgData name="Yasmin Wills" userId="8d9f2313-cb24-4908-83f4-aab715566215" providerId="ADAL" clId="{AEACB118-A490-4A94-A929-D94F071FDCA6}" dt="2026-06-08T13:56:26.287" v="11982" actId="403"/>
          <ac:graphicFrameMkLst>
            <pc:docMk/>
            <pc:sldMk cId="1697536197" sldId="2147474659"/>
            <ac:graphicFrameMk id="5" creationId="{8CF2BA23-6E74-99D8-4371-B79BF0E8FE90}"/>
          </ac:graphicFrameMkLst>
        </pc:graphicFrameChg>
      </pc:sldChg>
      <pc:sldChg chg="addSp delSp modSp new del mod ord">
        <pc:chgData name="Yasmin Wills" userId="8d9f2313-cb24-4908-83f4-aab715566215" providerId="ADAL" clId="{AEACB118-A490-4A94-A929-D94F071FDCA6}" dt="2026-06-08T15:53:29.052" v="13771" actId="47"/>
        <pc:sldMkLst>
          <pc:docMk/>
          <pc:sldMk cId="1479792185" sldId="2147474660"/>
        </pc:sldMkLst>
        <pc:spChg chg="del">
          <ac:chgData name="Yasmin Wills" userId="8d9f2313-cb24-4908-83f4-aab715566215" providerId="ADAL" clId="{AEACB118-A490-4A94-A929-D94F071FDCA6}" dt="2026-06-08T13:41:44.435" v="11355" actId="478"/>
          <ac:spMkLst>
            <pc:docMk/>
            <pc:sldMk cId="1479792185" sldId="2147474660"/>
            <ac:spMk id="2" creationId="{E8349523-14BE-8780-2A63-066514008E2F}"/>
          </ac:spMkLst>
        </pc:spChg>
        <pc:spChg chg="add">
          <ac:chgData name="Yasmin Wills" userId="8d9f2313-cb24-4908-83f4-aab715566215" providerId="ADAL" clId="{AEACB118-A490-4A94-A929-D94F071FDCA6}" dt="2026-06-08T13:41:24.082" v="11338" actId="11529"/>
          <ac:spMkLst>
            <pc:docMk/>
            <pc:sldMk cId="1479792185" sldId="2147474660"/>
            <ac:spMk id="4" creationId="{B83BC422-67FA-0E4E-B045-404B12A9D820}"/>
          </ac:spMkLst>
        </pc:spChg>
        <pc:spChg chg="add mod">
          <ac:chgData name="Yasmin Wills" userId="8d9f2313-cb24-4908-83f4-aab715566215" providerId="ADAL" clId="{AEACB118-A490-4A94-A929-D94F071FDCA6}" dt="2026-06-08T13:43:24.396" v="11491" actId="20577"/>
          <ac:spMkLst>
            <pc:docMk/>
            <pc:sldMk cId="1479792185" sldId="2147474660"/>
            <ac:spMk id="5" creationId="{1AA89B2A-BDA1-88BC-AB6E-F0EF30797122}"/>
          </ac:spMkLst>
        </pc:spChg>
        <pc:spChg chg="add mod">
          <ac:chgData name="Yasmin Wills" userId="8d9f2313-cb24-4908-83f4-aab715566215" providerId="ADAL" clId="{AEACB118-A490-4A94-A929-D94F071FDCA6}" dt="2026-06-08T13:43:27.580" v="11494" actId="20577"/>
          <ac:spMkLst>
            <pc:docMk/>
            <pc:sldMk cId="1479792185" sldId="2147474660"/>
            <ac:spMk id="6" creationId="{19D5B084-0AF4-02C4-23BB-D7FB7345FA4B}"/>
          </ac:spMkLst>
        </pc:spChg>
        <pc:spChg chg="add mod">
          <ac:chgData name="Yasmin Wills" userId="8d9f2313-cb24-4908-83f4-aab715566215" providerId="ADAL" clId="{AEACB118-A490-4A94-A929-D94F071FDCA6}" dt="2026-06-08T13:43:37.308" v="11512" actId="20577"/>
          <ac:spMkLst>
            <pc:docMk/>
            <pc:sldMk cId="1479792185" sldId="2147474660"/>
            <ac:spMk id="7" creationId="{C7639B66-C4F2-AEFA-D120-69AB0E95E8DA}"/>
          </ac:spMkLst>
        </pc:spChg>
        <pc:spChg chg="add mod">
          <ac:chgData name="Yasmin Wills" userId="8d9f2313-cb24-4908-83f4-aab715566215" providerId="ADAL" clId="{AEACB118-A490-4A94-A929-D94F071FDCA6}" dt="2026-06-08T13:44:40.595" v="11564" actId="1076"/>
          <ac:spMkLst>
            <pc:docMk/>
            <pc:sldMk cId="1479792185" sldId="2147474660"/>
            <ac:spMk id="8" creationId="{54094B16-9912-9A6C-9A8A-5D3DB7F3D2AF}"/>
          </ac:spMkLst>
        </pc:spChg>
        <pc:spChg chg="add mod">
          <ac:chgData name="Yasmin Wills" userId="8d9f2313-cb24-4908-83f4-aab715566215" providerId="ADAL" clId="{AEACB118-A490-4A94-A929-D94F071FDCA6}" dt="2026-06-08T13:44:18.019" v="11552" actId="404"/>
          <ac:spMkLst>
            <pc:docMk/>
            <pc:sldMk cId="1479792185" sldId="2147474660"/>
            <ac:spMk id="9" creationId="{1AFAB165-D08A-9B66-014A-A6BBBDCD28B6}"/>
          </ac:spMkLst>
        </pc:spChg>
        <pc:spChg chg="add mod">
          <ac:chgData name="Yasmin Wills" userId="8d9f2313-cb24-4908-83f4-aab715566215" providerId="ADAL" clId="{AEACB118-A490-4A94-A929-D94F071FDCA6}" dt="2026-06-08T13:44:32.526" v="11563" actId="20577"/>
          <ac:spMkLst>
            <pc:docMk/>
            <pc:sldMk cId="1479792185" sldId="2147474660"/>
            <ac:spMk id="10" creationId="{6D04D6D7-7DDD-8FDF-F838-A48424A79D5A}"/>
          </ac:spMkLst>
        </pc:spChg>
        <pc:spChg chg="add mod">
          <ac:chgData name="Yasmin Wills" userId="8d9f2313-cb24-4908-83f4-aab715566215" providerId="ADAL" clId="{AEACB118-A490-4A94-A929-D94F071FDCA6}" dt="2026-06-08T13:45:01.392" v="11590" actId="20577"/>
          <ac:spMkLst>
            <pc:docMk/>
            <pc:sldMk cId="1479792185" sldId="2147474660"/>
            <ac:spMk id="11" creationId="{9F0A4DBA-587A-E061-83C9-C44FE7745869}"/>
          </ac:spMkLst>
        </pc:spChg>
        <pc:spChg chg="add mod">
          <ac:chgData name="Yasmin Wills" userId="8d9f2313-cb24-4908-83f4-aab715566215" providerId="ADAL" clId="{AEACB118-A490-4A94-A929-D94F071FDCA6}" dt="2026-06-08T13:45:29.020" v="11619" actId="20577"/>
          <ac:spMkLst>
            <pc:docMk/>
            <pc:sldMk cId="1479792185" sldId="2147474660"/>
            <ac:spMk id="12" creationId="{07E87185-377B-247E-103D-604E31734384}"/>
          </ac:spMkLst>
        </pc:spChg>
        <pc:spChg chg="add mod">
          <ac:chgData name="Yasmin Wills" userId="8d9f2313-cb24-4908-83f4-aab715566215" providerId="ADAL" clId="{AEACB118-A490-4A94-A929-D94F071FDCA6}" dt="2026-06-08T13:45:23.494" v="11617" actId="20577"/>
          <ac:spMkLst>
            <pc:docMk/>
            <pc:sldMk cId="1479792185" sldId="2147474660"/>
            <ac:spMk id="13" creationId="{2162AC2D-4976-94B2-A0CA-9A73C6BD159B}"/>
          </ac:spMkLst>
        </pc:spChg>
        <pc:spChg chg="add mod">
          <ac:chgData name="Yasmin Wills" userId="8d9f2313-cb24-4908-83f4-aab715566215" providerId="ADAL" clId="{AEACB118-A490-4A94-A929-D94F071FDCA6}" dt="2026-06-08T13:45:57.240" v="11642" actId="20577"/>
          <ac:spMkLst>
            <pc:docMk/>
            <pc:sldMk cId="1479792185" sldId="2147474660"/>
            <ac:spMk id="14" creationId="{23B67A9E-ED3F-0816-559B-60262A828595}"/>
          </ac:spMkLst>
        </pc:spChg>
        <pc:spChg chg="add mod">
          <ac:chgData name="Yasmin Wills" userId="8d9f2313-cb24-4908-83f4-aab715566215" providerId="ADAL" clId="{AEACB118-A490-4A94-A929-D94F071FDCA6}" dt="2026-06-08T13:47:12.560" v="11691" actId="20577"/>
          <ac:spMkLst>
            <pc:docMk/>
            <pc:sldMk cId="1479792185" sldId="2147474660"/>
            <ac:spMk id="15" creationId="{4B9E311C-81CC-7F07-8A05-81EFEAD4EFF0}"/>
          </ac:spMkLst>
        </pc:spChg>
        <pc:spChg chg="add mod">
          <ac:chgData name="Yasmin Wills" userId="8d9f2313-cb24-4908-83f4-aab715566215" providerId="ADAL" clId="{AEACB118-A490-4A94-A929-D94F071FDCA6}" dt="2026-06-08T13:48:40.959" v="11720" actId="20577"/>
          <ac:spMkLst>
            <pc:docMk/>
            <pc:sldMk cId="1479792185" sldId="2147474660"/>
            <ac:spMk id="16" creationId="{2A4D3DB3-106A-4573-93EA-457B2DE47B94}"/>
          </ac:spMkLst>
        </pc:spChg>
        <pc:spChg chg="add del mod">
          <ac:chgData name="Yasmin Wills" userId="8d9f2313-cb24-4908-83f4-aab715566215" providerId="ADAL" clId="{AEACB118-A490-4A94-A929-D94F071FDCA6}" dt="2026-06-08T13:47:18.806" v="11694" actId="478"/>
          <ac:spMkLst>
            <pc:docMk/>
            <pc:sldMk cId="1479792185" sldId="2147474660"/>
            <ac:spMk id="17" creationId="{3A69B2FB-72DE-5164-5C53-282CBA1C6694}"/>
          </ac:spMkLst>
        </pc:spChg>
        <pc:spChg chg="add mod">
          <ac:chgData name="Yasmin Wills" userId="8d9f2313-cb24-4908-83f4-aab715566215" providerId="ADAL" clId="{AEACB118-A490-4A94-A929-D94F071FDCA6}" dt="2026-06-08T14:09:27.075" v="12335" actId="20577"/>
          <ac:spMkLst>
            <pc:docMk/>
            <pc:sldMk cId="1479792185" sldId="2147474660"/>
            <ac:spMk id="18" creationId="{9CA4798F-06B9-963E-9ECF-12D519CDDC16}"/>
          </ac:spMkLst>
        </pc:spChg>
      </pc:sldChg>
      <pc:sldChg chg="addSp delSp modSp new del">
        <pc:chgData name="Yasmin Wills" userId="8d9f2313-cb24-4908-83f4-aab715566215" providerId="ADAL" clId="{AEACB118-A490-4A94-A929-D94F071FDCA6}" dt="2026-06-08T14:02:33.927" v="12241" actId="47"/>
        <pc:sldMkLst>
          <pc:docMk/>
          <pc:sldMk cId="2078632985" sldId="2147474661"/>
        </pc:sldMkLst>
        <pc:spChg chg="del">
          <ac:chgData name="Yasmin Wills" userId="8d9f2313-cb24-4908-83f4-aab715566215" providerId="ADAL" clId="{AEACB118-A490-4A94-A929-D94F071FDCA6}" dt="2026-06-08T13:57:32.693" v="11986"/>
          <ac:spMkLst>
            <pc:docMk/>
            <pc:sldMk cId="2078632985" sldId="2147474661"/>
            <ac:spMk id="2" creationId="{14239F91-BF9C-61D5-87AB-E2F06469E6E6}"/>
          </ac:spMkLst>
        </pc:spChg>
        <pc:spChg chg="add mod">
          <ac:chgData name="Yasmin Wills" userId="8d9f2313-cb24-4908-83f4-aab715566215" providerId="ADAL" clId="{AEACB118-A490-4A94-A929-D94F071FDCA6}" dt="2026-06-08T13:57:32.693" v="11986"/>
          <ac:spMkLst>
            <pc:docMk/>
            <pc:sldMk cId="2078632985" sldId="2147474661"/>
            <ac:spMk id="4" creationId="{1247B1A8-D438-78C8-63C0-16533D87C50E}"/>
          </ac:spMkLst>
        </pc:spChg>
      </pc:sldChg>
      <pc:sldChg chg="modSp add mod ord">
        <pc:chgData name="Yasmin Wills" userId="8d9f2313-cb24-4908-83f4-aab715566215" providerId="ADAL" clId="{AEACB118-A490-4A94-A929-D94F071FDCA6}" dt="2026-06-08T16:44:37.081" v="14603" actId="207"/>
        <pc:sldMkLst>
          <pc:docMk/>
          <pc:sldMk cId="2403632367" sldId="2147474661"/>
        </pc:sldMkLst>
        <pc:spChg chg="mod">
          <ac:chgData name="Yasmin Wills" userId="8d9f2313-cb24-4908-83f4-aab715566215" providerId="ADAL" clId="{AEACB118-A490-4A94-A929-D94F071FDCA6}" dt="2026-06-08T16:18:40.461" v="14156" actId="27636"/>
          <ac:spMkLst>
            <pc:docMk/>
            <pc:sldMk cId="2403632367" sldId="2147474661"/>
            <ac:spMk id="2" creationId="{AB1381F3-3C81-A6F8-C05B-5B0866BB7AB2}"/>
          </ac:spMkLst>
        </pc:spChg>
        <pc:spChg chg="mod">
          <ac:chgData name="Yasmin Wills" userId="8d9f2313-cb24-4908-83f4-aab715566215" providerId="ADAL" clId="{AEACB118-A490-4A94-A929-D94F071FDCA6}" dt="2026-06-08T16:44:37.081" v="14603" actId="207"/>
          <ac:spMkLst>
            <pc:docMk/>
            <pc:sldMk cId="2403632367" sldId="2147474661"/>
            <ac:spMk id="3" creationId="{6B774049-D724-824C-3FFA-A9C7564947CE}"/>
          </ac:spMkLst>
        </pc:spChg>
      </pc:sldChg>
      <pc:sldChg chg="modSp add del mod">
        <pc:chgData name="Yasmin Wills" userId="8d9f2313-cb24-4908-83f4-aab715566215" providerId="ADAL" clId="{AEACB118-A490-4A94-A929-D94F071FDCA6}" dt="2026-06-08T16:24:44.964" v="14308" actId="47"/>
        <pc:sldMkLst>
          <pc:docMk/>
          <pc:sldMk cId="3993616902" sldId="2147474662"/>
        </pc:sldMkLst>
        <pc:spChg chg="mod">
          <ac:chgData name="Yasmin Wills" userId="8d9f2313-cb24-4908-83f4-aab715566215" providerId="ADAL" clId="{AEACB118-A490-4A94-A929-D94F071FDCA6}" dt="2026-06-08T14:26:28.398" v="13247" actId="13926"/>
          <ac:spMkLst>
            <pc:docMk/>
            <pc:sldMk cId="3993616902" sldId="2147474662"/>
            <ac:spMk id="2" creationId="{F9017CE1-1B23-80CE-D216-10D2298ACB63}"/>
          </ac:spMkLst>
        </pc:spChg>
      </pc:sldChg>
      <pc:sldChg chg="modSp add del mod">
        <pc:chgData name="Yasmin Wills" userId="8d9f2313-cb24-4908-83f4-aab715566215" providerId="ADAL" clId="{AEACB118-A490-4A94-A929-D94F071FDCA6}" dt="2026-06-08T16:41:39.576" v="14534" actId="47"/>
        <pc:sldMkLst>
          <pc:docMk/>
          <pc:sldMk cId="1280209643" sldId="2147474663"/>
        </pc:sldMkLst>
        <pc:spChg chg="mod">
          <ac:chgData name="Yasmin Wills" userId="8d9f2313-cb24-4908-83f4-aab715566215" providerId="ADAL" clId="{AEACB118-A490-4A94-A929-D94F071FDCA6}" dt="2026-06-08T14:28:30.471" v="13266" actId="20577"/>
          <ac:spMkLst>
            <pc:docMk/>
            <pc:sldMk cId="1280209643" sldId="2147474663"/>
            <ac:spMk id="9" creationId="{F7499B3D-52AF-A058-44F6-099CA31C6AAE}"/>
          </ac:spMkLst>
        </pc:spChg>
      </pc:sldChg>
      <pc:sldChg chg="addSp modSp add del mod">
        <pc:chgData name="Yasmin Wills" userId="8d9f2313-cb24-4908-83f4-aab715566215" providerId="ADAL" clId="{AEACB118-A490-4A94-A929-D94F071FDCA6}" dt="2026-06-08T16:42:57.042" v="14576" actId="47"/>
        <pc:sldMkLst>
          <pc:docMk/>
          <pc:sldMk cId="3391188215" sldId="2147474664"/>
        </pc:sldMkLst>
        <pc:spChg chg="add mod">
          <ac:chgData name="Yasmin Wills" userId="8d9f2313-cb24-4908-83f4-aab715566215" providerId="ADAL" clId="{AEACB118-A490-4A94-A929-D94F071FDCA6}" dt="2026-06-08T16:37:03.105" v="14429" actId="1076"/>
          <ac:spMkLst>
            <pc:docMk/>
            <pc:sldMk cId="3391188215" sldId="2147474664"/>
            <ac:spMk id="2" creationId="{1F27A183-1B7A-AAC5-F9D5-B497F80E6D15}"/>
          </ac:spMkLst>
        </pc:spChg>
        <pc:spChg chg="mod">
          <ac:chgData name="Yasmin Wills" userId="8d9f2313-cb24-4908-83f4-aab715566215" providerId="ADAL" clId="{AEACB118-A490-4A94-A929-D94F071FDCA6}" dt="2026-06-08T16:27:57.268" v="14373" actId="14100"/>
          <ac:spMkLst>
            <pc:docMk/>
            <pc:sldMk cId="3391188215" sldId="2147474664"/>
            <ac:spMk id="9" creationId="{2C2EC37A-4111-96A2-EA8D-F6E58522F971}"/>
          </ac:spMkLst>
        </pc:spChg>
      </pc:sldChg>
      <pc:sldChg chg="addSp delSp modSp new mod">
        <pc:chgData name="Yasmin Wills" userId="8d9f2313-cb24-4908-83f4-aab715566215" providerId="ADAL" clId="{AEACB118-A490-4A94-A929-D94F071FDCA6}" dt="2026-06-08T16:36:26.439" v="14419" actId="1076"/>
        <pc:sldMkLst>
          <pc:docMk/>
          <pc:sldMk cId="1931879783" sldId="2147474665"/>
        </pc:sldMkLst>
        <pc:spChg chg="del">
          <ac:chgData name="Yasmin Wills" userId="8d9f2313-cb24-4908-83f4-aab715566215" providerId="ADAL" clId="{AEACB118-A490-4A94-A929-D94F071FDCA6}" dt="2026-06-08T15:39:55.647" v="13408" actId="478"/>
          <ac:spMkLst>
            <pc:docMk/>
            <pc:sldMk cId="1931879783" sldId="2147474665"/>
            <ac:spMk id="2" creationId="{B09797AA-D2D2-0075-55D0-4F0F9A4E562C}"/>
          </ac:spMkLst>
        </pc:spChg>
        <pc:spChg chg="mod">
          <ac:chgData name="Yasmin Wills" userId="8d9f2313-cb24-4908-83f4-aab715566215" providerId="ADAL" clId="{AEACB118-A490-4A94-A929-D94F071FDCA6}" dt="2026-06-08T15:53:46.614" v="13792" actId="255"/>
          <ac:spMkLst>
            <pc:docMk/>
            <pc:sldMk cId="1931879783" sldId="2147474665"/>
            <ac:spMk id="3" creationId="{0816E9B7-9ACE-4A2F-E53A-4EEF7357AC13}"/>
          </ac:spMkLst>
        </pc:spChg>
        <pc:spChg chg="add del mod topLvl modCrop">
          <ac:chgData name="Yasmin Wills" userId="8d9f2313-cb24-4908-83f4-aab715566215" providerId="ADAL" clId="{AEACB118-A490-4A94-A929-D94F071FDCA6}" dt="2026-06-08T15:56:53.185" v="13814" actId="478"/>
          <ac:spMkLst>
            <pc:docMk/>
            <pc:sldMk cId="1931879783" sldId="2147474665"/>
            <ac:spMk id="4" creationId="{C050D422-FAFC-77EE-A108-E377C8684AED}"/>
          </ac:spMkLst>
        </pc:spChg>
        <pc:spChg chg="add mod topLvl">
          <ac:chgData name="Yasmin Wills" userId="8d9f2313-cb24-4908-83f4-aab715566215" providerId="ADAL" clId="{AEACB118-A490-4A94-A929-D94F071FDCA6}" dt="2026-06-08T15:58:02.535" v="13831" actId="164"/>
          <ac:spMkLst>
            <pc:docMk/>
            <pc:sldMk cId="1931879783" sldId="2147474665"/>
            <ac:spMk id="6" creationId="{5F22E810-1254-C35D-7BC0-7175C6B531DE}"/>
          </ac:spMkLst>
        </pc:spChg>
        <pc:spChg chg="add mod topLvl">
          <ac:chgData name="Yasmin Wills" userId="8d9f2313-cb24-4908-83f4-aab715566215" providerId="ADAL" clId="{AEACB118-A490-4A94-A929-D94F071FDCA6}" dt="2026-06-08T16:05:20.808" v="13955" actId="20577"/>
          <ac:spMkLst>
            <pc:docMk/>
            <pc:sldMk cId="1931879783" sldId="2147474665"/>
            <ac:spMk id="7" creationId="{ACCDDD2D-A51D-BF50-A0C5-FE50F8BCCB05}"/>
          </ac:spMkLst>
        </pc:spChg>
        <pc:spChg chg="add mod topLvl">
          <ac:chgData name="Yasmin Wills" userId="8d9f2313-cb24-4908-83f4-aab715566215" providerId="ADAL" clId="{AEACB118-A490-4A94-A929-D94F071FDCA6}" dt="2026-06-08T15:58:02.535" v="13831" actId="164"/>
          <ac:spMkLst>
            <pc:docMk/>
            <pc:sldMk cId="1931879783" sldId="2147474665"/>
            <ac:spMk id="8" creationId="{679F25E6-7AC4-64E2-4D2D-50C078A782CE}"/>
          </ac:spMkLst>
        </pc:spChg>
        <pc:spChg chg="add mod topLvl">
          <ac:chgData name="Yasmin Wills" userId="8d9f2313-cb24-4908-83f4-aab715566215" providerId="ADAL" clId="{AEACB118-A490-4A94-A929-D94F071FDCA6}" dt="2026-06-08T16:36:26.439" v="14419" actId="1076"/>
          <ac:spMkLst>
            <pc:docMk/>
            <pc:sldMk cId="1931879783" sldId="2147474665"/>
            <ac:spMk id="9" creationId="{4DD950A2-ADE0-D7DC-2CB6-1BC893B70EFD}"/>
          </ac:spMkLst>
        </pc:spChg>
        <pc:spChg chg="add mod ord">
          <ac:chgData name="Yasmin Wills" userId="8d9f2313-cb24-4908-83f4-aab715566215" providerId="ADAL" clId="{AEACB118-A490-4A94-A929-D94F071FDCA6}" dt="2026-06-08T15:53:01.558" v="13765" actId="164"/>
          <ac:spMkLst>
            <pc:docMk/>
            <pc:sldMk cId="1931879783" sldId="2147474665"/>
            <ac:spMk id="10" creationId="{16545A2E-5D81-4F22-16A3-81A664699FAF}"/>
          </ac:spMkLst>
        </pc:spChg>
        <pc:spChg chg="add mod ord topLvl">
          <ac:chgData name="Yasmin Wills" userId="8d9f2313-cb24-4908-83f4-aab715566215" providerId="ADAL" clId="{AEACB118-A490-4A94-A929-D94F071FDCA6}" dt="2026-06-08T15:56:30.505" v="13807" actId="165"/>
          <ac:spMkLst>
            <pc:docMk/>
            <pc:sldMk cId="1931879783" sldId="2147474665"/>
            <ac:spMk id="11" creationId="{5E006347-7527-E283-F54E-21360F08D751}"/>
          </ac:spMkLst>
        </pc:spChg>
        <pc:spChg chg="add mod topLvl">
          <ac:chgData name="Yasmin Wills" userId="8d9f2313-cb24-4908-83f4-aab715566215" providerId="ADAL" clId="{AEACB118-A490-4A94-A929-D94F071FDCA6}" dt="2026-06-08T15:56:30.505" v="13807" actId="165"/>
          <ac:spMkLst>
            <pc:docMk/>
            <pc:sldMk cId="1931879783" sldId="2147474665"/>
            <ac:spMk id="12" creationId="{789DC341-7B93-3314-3395-559245E6A568}"/>
          </ac:spMkLst>
        </pc:spChg>
        <pc:spChg chg="add mod">
          <ac:chgData name="Yasmin Wills" userId="8d9f2313-cb24-4908-83f4-aab715566215" providerId="ADAL" clId="{AEACB118-A490-4A94-A929-D94F071FDCA6}" dt="2026-06-08T15:53:01.558" v="13765" actId="164"/>
          <ac:spMkLst>
            <pc:docMk/>
            <pc:sldMk cId="1931879783" sldId="2147474665"/>
            <ac:spMk id="13" creationId="{23B20950-1D4F-AFEF-61C2-30EF09F06AF9}"/>
          </ac:spMkLst>
        </pc:spChg>
        <pc:spChg chg="add mod ord">
          <ac:chgData name="Yasmin Wills" userId="8d9f2313-cb24-4908-83f4-aab715566215" providerId="ADAL" clId="{AEACB118-A490-4A94-A929-D94F071FDCA6}" dt="2026-06-08T15:56:30.505" v="13807" actId="165"/>
          <ac:spMkLst>
            <pc:docMk/>
            <pc:sldMk cId="1931879783" sldId="2147474665"/>
            <ac:spMk id="15" creationId="{DB6FBAFB-6AD7-20DE-16F3-369EDB1571F3}"/>
          </ac:spMkLst>
        </pc:spChg>
        <pc:spChg chg="add mod">
          <ac:chgData name="Yasmin Wills" userId="8d9f2313-cb24-4908-83f4-aab715566215" providerId="ADAL" clId="{AEACB118-A490-4A94-A929-D94F071FDCA6}" dt="2026-06-08T15:53:01.558" v="13765" actId="164"/>
          <ac:spMkLst>
            <pc:docMk/>
            <pc:sldMk cId="1931879783" sldId="2147474665"/>
            <ac:spMk id="16" creationId="{F84E7A6F-8C09-8D94-EDEB-BE643AF39E1C}"/>
          </ac:spMkLst>
        </pc:spChg>
        <pc:spChg chg="add mod ord">
          <ac:chgData name="Yasmin Wills" userId="8d9f2313-cb24-4908-83f4-aab715566215" providerId="ADAL" clId="{AEACB118-A490-4A94-A929-D94F071FDCA6}" dt="2026-06-08T15:56:30.505" v="13807" actId="165"/>
          <ac:spMkLst>
            <pc:docMk/>
            <pc:sldMk cId="1931879783" sldId="2147474665"/>
            <ac:spMk id="17" creationId="{7A900F8F-C5F5-B229-5685-85FC3AFD9C69}"/>
          </ac:spMkLst>
        </pc:spChg>
        <pc:spChg chg="add mod">
          <ac:chgData name="Yasmin Wills" userId="8d9f2313-cb24-4908-83f4-aab715566215" providerId="ADAL" clId="{AEACB118-A490-4A94-A929-D94F071FDCA6}" dt="2026-06-08T15:56:30.505" v="13807" actId="165"/>
          <ac:spMkLst>
            <pc:docMk/>
            <pc:sldMk cId="1931879783" sldId="2147474665"/>
            <ac:spMk id="18" creationId="{E4ABF6DB-24FC-C6A6-EC84-614D99E4AA98}"/>
          </ac:spMkLst>
        </pc:spChg>
        <pc:spChg chg="add mod ord">
          <ac:chgData name="Yasmin Wills" userId="8d9f2313-cb24-4908-83f4-aab715566215" providerId="ADAL" clId="{AEACB118-A490-4A94-A929-D94F071FDCA6}" dt="2026-06-08T15:52:48.903" v="13762" actId="255"/>
          <ac:spMkLst>
            <pc:docMk/>
            <pc:sldMk cId="1931879783" sldId="2147474665"/>
            <ac:spMk id="19" creationId="{77EC07B1-C5B4-AF1D-0244-F055FD895B0A}"/>
          </ac:spMkLst>
        </pc:spChg>
        <pc:spChg chg="add mod">
          <ac:chgData name="Yasmin Wills" userId="8d9f2313-cb24-4908-83f4-aab715566215" providerId="ADAL" clId="{AEACB118-A490-4A94-A929-D94F071FDCA6}" dt="2026-06-08T15:52:48.903" v="13762" actId="255"/>
          <ac:spMkLst>
            <pc:docMk/>
            <pc:sldMk cId="1931879783" sldId="2147474665"/>
            <ac:spMk id="20" creationId="{DF20A934-064D-88DE-2593-4EF2F250EFED}"/>
          </ac:spMkLst>
        </pc:spChg>
        <pc:spChg chg="add mod ord">
          <ac:chgData name="Yasmin Wills" userId="8d9f2313-cb24-4908-83f4-aab715566215" providerId="ADAL" clId="{AEACB118-A490-4A94-A929-D94F071FDCA6}" dt="2026-06-08T15:52:48.903" v="13762" actId="255"/>
          <ac:spMkLst>
            <pc:docMk/>
            <pc:sldMk cId="1931879783" sldId="2147474665"/>
            <ac:spMk id="21" creationId="{850099BC-D73F-4A3F-610B-73B2868EFC70}"/>
          </ac:spMkLst>
        </pc:spChg>
        <pc:spChg chg="add mod">
          <ac:chgData name="Yasmin Wills" userId="8d9f2313-cb24-4908-83f4-aab715566215" providerId="ADAL" clId="{AEACB118-A490-4A94-A929-D94F071FDCA6}" dt="2026-06-08T15:56:30.505" v="13807" actId="165"/>
          <ac:spMkLst>
            <pc:docMk/>
            <pc:sldMk cId="1931879783" sldId="2147474665"/>
            <ac:spMk id="22" creationId="{021E924D-9958-6BC7-61CB-D0741D95B9F3}"/>
          </ac:spMkLst>
        </pc:spChg>
        <pc:spChg chg="add mod">
          <ac:chgData name="Yasmin Wills" userId="8d9f2313-cb24-4908-83f4-aab715566215" providerId="ADAL" clId="{AEACB118-A490-4A94-A929-D94F071FDCA6}" dt="2026-06-08T15:56:30.505" v="13807" actId="165"/>
          <ac:spMkLst>
            <pc:docMk/>
            <pc:sldMk cId="1931879783" sldId="2147474665"/>
            <ac:spMk id="23" creationId="{649F2506-DEAD-3D95-DD2D-3C9B1B8F6CEB}"/>
          </ac:spMkLst>
        </pc:spChg>
        <pc:spChg chg="add mod">
          <ac:chgData name="Yasmin Wills" userId="8d9f2313-cb24-4908-83f4-aab715566215" providerId="ADAL" clId="{AEACB118-A490-4A94-A929-D94F071FDCA6}" dt="2026-06-08T15:52:48.903" v="13762" actId="255"/>
          <ac:spMkLst>
            <pc:docMk/>
            <pc:sldMk cId="1931879783" sldId="2147474665"/>
            <ac:spMk id="24" creationId="{7F1F22A6-EABD-ED14-2425-375038B8C9FB}"/>
          </ac:spMkLst>
        </pc:spChg>
        <pc:spChg chg="add mod">
          <ac:chgData name="Yasmin Wills" userId="8d9f2313-cb24-4908-83f4-aab715566215" providerId="ADAL" clId="{AEACB118-A490-4A94-A929-D94F071FDCA6}" dt="2026-06-08T15:52:48.903" v="13762" actId="255"/>
          <ac:spMkLst>
            <pc:docMk/>
            <pc:sldMk cId="1931879783" sldId="2147474665"/>
            <ac:spMk id="25" creationId="{FCC4514E-4ED3-432B-343F-1DAD5AC042BB}"/>
          </ac:spMkLst>
        </pc:spChg>
        <pc:spChg chg="add mod">
          <ac:chgData name="Yasmin Wills" userId="8d9f2313-cb24-4908-83f4-aab715566215" providerId="ADAL" clId="{AEACB118-A490-4A94-A929-D94F071FDCA6}" dt="2026-06-08T15:52:48.903" v="13762" actId="255"/>
          <ac:spMkLst>
            <pc:docMk/>
            <pc:sldMk cId="1931879783" sldId="2147474665"/>
            <ac:spMk id="26" creationId="{2C0A3239-019F-DF1F-47CB-808DBFDC1D0B}"/>
          </ac:spMkLst>
        </pc:spChg>
        <pc:spChg chg="add del mod modCrop">
          <ac:chgData name="Yasmin Wills" userId="8d9f2313-cb24-4908-83f4-aab715566215" providerId="ADAL" clId="{AEACB118-A490-4A94-A929-D94F071FDCA6}" dt="2026-06-08T15:56:23.226" v="13804" actId="21"/>
          <ac:spMkLst>
            <pc:docMk/>
            <pc:sldMk cId="1931879783" sldId="2147474665"/>
            <ac:spMk id="33" creationId="{1DA5C4F9-EC32-BCFF-C6C4-C2BDA33F9264}"/>
          </ac:spMkLst>
        </pc:spChg>
        <pc:spChg chg="add mod ord">
          <ac:chgData name="Yasmin Wills" userId="8d9f2313-cb24-4908-83f4-aab715566215" providerId="ADAL" clId="{AEACB118-A490-4A94-A929-D94F071FDCA6}" dt="2026-06-08T15:58:02.535" v="13831" actId="164"/>
          <ac:spMkLst>
            <pc:docMk/>
            <pc:sldMk cId="1931879783" sldId="2147474665"/>
            <ac:spMk id="34" creationId="{1DA5C4F9-EC32-BCFF-C6C4-C2BDA33F9264}"/>
          </ac:spMkLst>
        </pc:spChg>
        <pc:grpChg chg="add del mod ord">
          <ac:chgData name="Yasmin Wills" userId="8d9f2313-cb24-4908-83f4-aab715566215" providerId="ADAL" clId="{AEACB118-A490-4A94-A929-D94F071FDCA6}" dt="2026-06-08T15:52:28.687" v="13758" actId="165"/>
          <ac:grpSpMkLst>
            <pc:docMk/>
            <pc:sldMk cId="1931879783" sldId="2147474665"/>
            <ac:grpSpMk id="14" creationId="{219E597B-2FFD-97BE-5B6B-6F062ECE3859}"/>
          </ac:grpSpMkLst>
        </pc:grpChg>
        <pc:grpChg chg="add del mod ord">
          <ac:chgData name="Yasmin Wills" userId="8d9f2313-cb24-4908-83f4-aab715566215" providerId="ADAL" clId="{AEACB118-A490-4A94-A929-D94F071FDCA6}" dt="2026-06-08T15:52:28.687" v="13758" actId="165"/>
          <ac:grpSpMkLst>
            <pc:docMk/>
            <pc:sldMk cId="1931879783" sldId="2147474665"/>
            <ac:grpSpMk id="27" creationId="{47E72FCA-CB05-3E89-64D7-AAED7B290573}"/>
          </ac:grpSpMkLst>
        </pc:grpChg>
        <pc:grpChg chg="add del mod ord">
          <ac:chgData name="Yasmin Wills" userId="8d9f2313-cb24-4908-83f4-aab715566215" providerId="ADAL" clId="{AEACB118-A490-4A94-A929-D94F071FDCA6}" dt="2026-06-08T15:56:40.615" v="13810" actId="165"/>
          <ac:grpSpMkLst>
            <pc:docMk/>
            <pc:sldMk cId="1931879783" sldId="2147474665"/>
            <ac:grpSpMk id="28" creationId="{59078086-172D-7918-A6C8-C3E2A03FF352}"/>
          </ac:grpSpMkLst>
        </pc:grpChg>
        <pc:grpChg chg="add mod">
          <ac:chgData name="Yasmin Wills" userId="8d9f2313-cb24-4908-83f4-aab715566215" providerId="ADAL" clId="{AEACB118-A490-4A94-A929-D94F071FDCA6}" dt="2026-06-08T15:53:01.558" v="13765" actId="164"/>
          <ac:grpSpMkLst>
            <pc:docMk/>
            <pc:sldMk cId="1931879783" sldId="2147474665"/>
            <ac:grpSpMk id="29" creationId="{0A67523E-ED1D-928A-E5A2-2C36D47D42EB}"/>
          </ac:grpSpMkLst>
        </pc:grpChg>
        <pc:grpChg chg="add mod ord">
          <ac:chgData name="Yasmin Wills" userId="8d9f2313-cb24-4908-83f4-aab715566215" providerId="ADAL" clId="{AEACB118-A490-4A94-A929-D94F071FDCA6}" dt="2026-06-08T15:57:04.409" v="13817" actId="167"/>
          <ac:grpSpMkLst>
            <pc:docMk/>
            <pc:sldMk cId="1931879783" sldId="2147474665"/>
            <ac:grpSpMk id="30" creationId="{A5820A6B-083C-0E81-6B98-4BEA2DB3EEAA}"/>
          </ac:grpSpMkLst>
        </pc:grpChg>
        <pc:grpChg chg="add mod ord">
          <ac:chgData name="Yasmin Wills" userId="8d9f2313-cb24-4908-83f4-aab715566215" providerId="ADAL" clId="{AEACB118-A490-4A94-A929-D94F071FDCA6}" dt="2026-06-08T15:57:07.859" v="13818" actId="167"/>
          <ac:grpSpMkLst>
            <pc:docMk/>
            <pc:sldMk cId="1931879783" sldId="2147474665"/>
            <ac:grpSpMk id="31" creationId="{B37F9D3F-E060-049D-53D2-ABC5DE43C358}"/>
          </ac:grpSpMkLst>
        </pc:grpChg>
        <pc:grpChg chg="add mod">
          <ac:chgData name="Yasmin Wills" userId="8d9f2313-cb24-4908-83f4-aab715566215" providerId="ADAL" clId="{AEACB118-A490-4A94-A929-D94F071FDCA6}" dt="2026-06-08T15:53:55.252" v="13793" actId="1076"/>
          <ac:grpSpMkLst>
            <pc:docMk/>
            <pc:sldMk cId="1931879783" sldId="2147474665"/>
            <ac:grpSpMk id="32" creationId="{47FE0FBC-827A-ECAE-4257-E9997FB1345C}"/>
          </ac:grpSpMkLst>
        </pc:grpChg>
        <pc:grpChg chg="add mod">
          <ac:chgData name="Yasmin Wills" userId="8d9f2313-cb24-4908-83f4-aab715566215" providerId="ADAL" clId="{AEACB118-A490-4A94-A929-D94F071FDCA6}" dt="2026-06-08T15:58:02.535" v="13831" actId="164"/>
          <ac:grpSpMkLst>
            <pc:docMk/>
            <pc:sldMk cId="1931879783" sldId="2147474665"/>
            <ac:grpSpMk id="35" creationId="{D46F1A23-41EC-4E48-C43B-498419D9E983}"/>
          </ac:grpSpMkLst>
        </pc:grpChg>
      </pc:sldChg>
      <pc:sldChg chg="addSp delSp modSp new del mod">
        <pc:chgData name="Yasmin Wills" userId="8d9f2313-cb24-4908-83f4-aab715566215" providerId="ADAL" clId="{AEACB118-A490-4A94-A929-D94F071FDCA6}" dt="2026-06-08T15:39:51.209" v="13405" actId="47"/>
        <pc:sldMkLst>
          <pc:docMk/>
          <pc:sldMk cId="2667643841" sldId="2147474665"/>
        </pc:sldMkLst>
        <pc:spChg chg="del">
          <ac:chgData name="Yasmin Wills" userId="8d9f2313-cb24-4908-83f4-aab715566215" providerId="ADAL" clId="{AEACB118-A490-4A94-A929-D94F071FDCA6}" dt="2026-06-08T15:31:39.692" v="13297" actId="478"/>
          <ac:spMkLst>
            <pc:docMk/>
            <pc:sldMk cId="2667643841" sldId="2147474665"/>
            <ac:spMk id="2" creationId="{03B02731-C4AE-72E4-5A7A-D13AD1615F46}"/>
          </ac:spMkLst>
        </pc:spChg>
        <pc:spChg chg="mod">
          <ac:chgData name="Yasmin Wills" userId="8d9f2313-cb24-4908-83f4-aab715566215" providerId="ADAL" clId="{AEACB118-A490-4A94-A929-D94F071FDCA6}" dt="2026-06-08T15:31:40.951" v="13298"/>
          <ac:spMkLst>
            <pc:docMk/>
            <pc:sldMk cId="2667643841" sldId="2147474665"/>
            <ac:spMk id="5" creationId="{493A1C3C-232C-DD8E-C72A-4A05F11D3328}"/>
          </ac:spMkLst>
        </pc:spChg>
        <pc:spChg chg="mod">
          <ac:chgData name="Yasmin Wills" userId="8d9f2313-cb24-4908-83f4-aab715566215" providerId="ADAL" clId="{AEACB118-A490-4A94-A929-D94F071FDCA6}" dt="2026-06-08T15:31:40.951" v="13298"/>
          <ac:spMkLst>
            <pc:docMk/>
            <pc:sldMk cId="2667643841" sldId="2147474665"/>
            <ac:spMk id="6" creationId="{100F8E3D-124F-DDD5-2B23-449A49156E89}"/>
          </ac:spMkLst>
        </pc:spChg>
        <pc:spChg chg="mod">
          <ac:chgData name="Yasmin Wills" userId="8d9f2313-cb24-4908-83f4-aab715566215" providerId="ADAL" clId="{AEACB118-A490-4A94-A929-D94F071FDCA6}" dt="2026-06-08T15:31:40.951" v="13298"/>
          <ac:spMkLst>
            <pc:docMk/>
            <pc:sldMk cId="2667643841" sldId="2147474665"/>
            <ac:spMk id="7" creationId="{563157B6-1FF5-72AF-DC2B-5B1811388D4B}"/>
          </ac:spMkLst>
        </pc:spChg>
        <pc:spChg chg="mod">
          <ac:chgData name="Yasmin Wills" userId="8d9f2313-cb24-4908-83f4-aab715566215" providerId="ADAL" clId="{AEACB118-A490-4A94-A929-D94F071FDCA6}" dt="2026-06-08T15:34:10.156" v="13353" actId="1076"/>
          <ac:spMkLst>
            <pc:docMk/>
            <pc:sldMk cId="2667643841" sldId="2147474665"/>
            <ac:spMk id="8" creationId="{07270541-D92E-7EEE-83FC-20A5DFE0BBF3}"/>
          </ac:spMkLst>
        </pc:spChg>
        <pc:spChg chg="mod">
          <ac:chgData name="Yasmin Wills" userId="8d9f2313-cb24-4908-83f4-aab715566215" providerId="ADAL" clId="{AEACB118-A490-4A94-A929-D94F071FDCA6}" dt="2026-06-08T15:31:40.951" v="13298"/>
          <ac:spMkLst>
            <pc:docMk/>
            <pc:sldMk cId="2667643841" sldId="2147474665"/>
            <ac:spMk id="9" creationId="{88F98A8F-AEBF-F85F-98F4-C860AF639B49}"/>
          </ac:spMkLst>
        </pc:spChg>
        <pc:spChg chg="add mod">
          <ac:chgData name="Yasmin Wills" userId="8d9f2313-cb24-4908-83f4-aab715566215" providerId="ADAL" clId="{AEACB118-A490-4A94-A929-D94F071FDCA6}" dt="2026-06-08T15:32:59.503" v="13328" actId="1076"/>
          <ac:spMkLst>
            <pc:docMk/>
            <pc:sldMk cId="2667643841" sldId="2147474665"/>
            <ac:spMk id="11" creationId="{33886EDE-03EB-41AA-F6E3-732DBD247CEE}"/>
          </ac:spMkLst>
        </pc:spChg>
        <pc:spChg chg="add mod">
          <ac:chgData name="Yasmin Wills" userId="8d9f2313-cb24-4908-83f4-aab715566215" providerId="ADAL" clId="{AEACB118-A490-4A94-A929-D94F071FDCA6}" dt="2026-06-08T15:34:17.973" v="13357" actId="1076"/>
          <ac:spMkLst>
            <pc:docMk/>
            <pc:sldMk cId="2667643841" sldId="2147474665"/>
            <ac:spMk id="12" creationId="{E337A6D3-CA9C-CE7D-A620-68ACE24EA2E5}"/>
          </ac:spMkLst>
        </pc:spChg>
        <pc:spChg chg="add mod">
          <ac:chgData name="Yasmin Wills" userId="8d9f2313-cb24-4908-83f4-aab715566215" providerId="ADAL" clId="{AEACB118-A490-4A94-A929-D94F071FDCA6}" dt="2026-06-08T15:34:56.775" v="13381" actId="688"/>
          <ac:spMkLst>
            <pc:docMk/>
            <pc:sldMk cId="2667643841" sldId="2147474665"/>
            <ac:spMk id="13" creationId="{571D6D50-80DD-E365-81F7-F27557A462DC}"/>
          </ac:spMkLst>
        </pc:spChg>
        <pc:grpChg chg="add mod">
          <ac:chgData name="Yasmin Wills" userId="8d9f2313-cb24-4908-83f4-aab715566215" providerId="ADAL" clId="{AEACB118-A490-4A94-A929-D94F071FDCA6}" dt="2026-06-08T15:32:22.753" v="13312" actId="1076"/>
          <ac:grpSpMkLst>
            <pc:docMk/>
            <pc:sldMk cId="2667643841" sldId="2147474665"/>
            <ac:grpSpMk id="4" creationId="{16F1ED43-79D1-EF7C-3BF5-D56615C4D907}"/>
          </ac:grpSpMkLst>
        </pc:grpChg>
      </pc:sldChg>
      <pc:sldChg chg="addSp modSp new del mod">
        <pc:chgData name="Yasmin Wills" userId="8d9f2313-cb24-4908-83f4-aab715566215" providerId="ADAL" clId="{AEACB118-A490-4A94-A929-D94F071FDCA6}" dt="2026-06-08T15:39:53.037" v="13406" actId="47"/>
        <pc:sldMkLst>
          <pc:docMk/>
          <pc:sldMk cId="849642296" sldId="2147474666"/>
        </pc:sldMkLst>
        <pc:spChg chg="add mod">
          <ac:chgData name="Yasmin Wills" userId="8d9f2313-cb24-4908-83f4-aab715566215" providerId="ADAL" clId="{AEACB118-A490-4A94-A929-D94F071FDCA6}" dt="2026-06-08T15:36:28.678" v="13383"/>
          <ac:spMkLst>
            <pc:docMk/>
            <pc:sldMk cId="849642296" sldId="2147474666"/>
            <ac:spMk id="4" creationId="{FDF103BF-2725-0B6C-71CF-23FC06ECD046}"/>
          </ac:spMkLst>
        </pc:spChg>
        <pc:spChg chg="add mod">
          <ac:chgData name="Yasmin Wills" userId="8d9f2313-cb24-4908-83f4-aab715566215" providerId="ADAL" clId="{AEACB118-A490-4A94-A929-D94F071FDCA6}" dt="2026-06-08T15:37:32.816" v="13402" actId="1076"/>
          <ac:spMkLst>
            <pc:docMk/>
            <pc:sldMk cId="849642296" sldId="2147474666"/>
            <ac:spMk id="5" creationId="{A4C32964-CDBA-DE60-1C80-DDE81E3E4E16}"/>
          </ac:spMkLst>
        </pc:spChg>
        <pc:spChg chg="add mod">
          <ac:chgData name="Yasmin Wills" userId="8d9f2313-cb24-4908-83f4-aab715566215" providerId="ADAL" clId="{AEACB118-A490-4A94-A929-D94F071FDCA6}" dt="2026-06-08T15:37:36.574" v="13404" actId="1076"/>
          <ac:spMkLst>
            <pc:docMk/>
            <pc:sldMk cId="849642296" sldId="2147474666"/>
            <ac:spMk id="6" creationId="{3CF3F56D-D1A5-89F3-B5FB-7492AAE6A10B}"/>
          </ac:spMkLst>
        </pc:spChg>
        <pc:spChg chg="add mod">
          <ac:chgData name="Yasmin Wills" userId="8d9f2313-cb24-4908-83f4-aab715566215" providerId="ADAL" clId="{AEACB118-A490-4A94-A929-D94F071FDCA6}" dt="2026-06-08T15:37:27.742" v="13400" actId="14100"/>
          <ac:spMkLst>
            <pc:docMk/>
            <pc:sldMk cId="849642296" sldId="2147474666"/>
            <ac:spMk id="7" creationId="{0CB057FC-14E7-1EFC-4007-69BB57B626AB}"/>
          </ac:spMkLst>
        </pc:spChg>
        <pc:spChg chg="add mod">
          <ac:chgData name="Yasmin Wills" userId="8d9f2313-cb24-4908-83f4-aab715566215" providerId="ADAL" clId="{AEACB118-A490-4A94-A929-D94F071FDCA6}" dt="2026-06-08T15:37:25.879" v="13399" actId="1076"/>
          <ac:spMkLst>
            <pc:docMk/>
            <pc:sldMk cId="849642296" sldId="2147474666"/>
            <ac:spMk id="8" creationId="{F4240ED0-F55B-E120-EC19-B2521B59DE08}"/>
          </ac:spMkLst>
        </pc:spChg>
      </pc:sldChg>
      <pc:sldChg chg="addSp delSp modSp add mod">
        <pc:chgData name="Yasmin Wills" userId="8d9f2313-cb24-4908-83f4-aab715566215" providerId="ADAL" clId="{AEACB118-A490-4A94-A929-D94F071FDCA6}" dt="2026-06-09T09:24:12.119" v="14611"/>
        <pc:sldMkLst>
          <pc:docMk/>
          <pc:sldMk cId="1248656546" sldId="2147474666"/>
        </pc:sldMkLst>
        <pc:spChg chg="mod">
          <ac:chgData name="Yasmin Wills" userId="8d9f2313-cb24-4908-83f4-aab715566215" providerId="ADAL" clId="{AEACB118-A490-4A94-A929-D94F071FDCA6}" dt="2026-06-08T16:03:17.411" v="13888" actId="20577"/>
          <ac:spMkLst>
            <pc:docMk/>
            <pc:sldMk cId="1248656546" sldId="2147474666"/>
            <ac:spMk id="4" creationId="{76239F40-6178-EA3E-5B39-A9E15F6C0D35}"/>
          </ac:spMkLst>
        </pc:spChg>
        <pc:spChg chg="add mod">
          <ac:chgData name="Yasmin Wills" userId="8d9f2313-cb24-4908-83f4-aab715566215" providerId="ADAL" clId="{AEACB118-A490-4A94-A929-D94F071FDCA6}" dt="2026-06-08T16:05:26.729" v="13958" actId="20577"/>
          <ac:spMkLst>
            <pc:docMk/>
            <pc:sldMk cId="1248656546" sldId="2147474666"/>
            <ac:spMk id="6" creationId="{1522FD4D-3B95-F797-66D6-D1E4E8FEB513}"/>
          </ac:spMkLst>
        </pc:spChg>
        <pc:spChg chg="mod">
          <ac:chgData name="Yasmin Wills" userId="8d9f2313-cb24-4908-83f4-aab715566215" providerId="ADAL" clId="{AEACB118-A490-4A94-A929-D94F071FDCA6}" dt="2026-06-09T09:24:12.119" v="14611"/>
          <ac:spMkLst>
            <pc:docMk/>
            <pc:sldMk cId="1248656546" sldId="2147474666"/>
            <ac:spMk id="13" creationId="{1E26F679-B786-2413-0DBC-DECAE3C5E1DF}"/>
          </ac:spMkLst>
        </pc:spChg>
        <pc:grpChg chg="del">
          <ac:chgData name="Yasmin Wills" userId="8d9f2313-cb24-4908-83f4-aab715566215" providerId="ADAL" clId="{AEACB118-A490-4A94-A929-D94F071FDCA6}" dt="2026-06-09T09:24:11.898" v="14610" actId="478"/>
          <ac:grpSpMkLst>
            <pc:docMk/>
            <pc:sldMk cId="1248656546" sldId="2147474666"/>
            <ac:grpSpMk id="8" creationId="{E9661C04-7909-3291-7A4F-10E5F421F6D2}"/>
          </ac:grpSpMkLst>
        </pc:grpChg>
        <pc:grpChg chg="add mod">
          <ac:chgData name="Yasmin Wills" userId="8d9f2313-cb24-4908-83f4-aab715566215" providerId="ADAL" clId="{AEACB118-A490-4A94-A929-D94F071FDCA6}" dt="2026-06-09T09:24:12.119" v="14611"/>
          <ac:grpSpMkLst>
            <pc:docMk/>
            <pc:sldMk cId="1248656546" sldId="2147474666"/>
            <ac:grpSpMk id="11" creationId="{46AA8111-9836-7C38-C974-26593D41F7B4}"/>
          </ac:grpSpMkLst>
        </pc:grpChg>
        <pc:graphicFrameChg chg="mod modGraphic">
          <ac:chgData name="Yasmin Wills" userId="8d9f2313-cb24-4908-83f4-aab715566215" providerId="ADAL" clId="{AEACB118-A490-4A94-A929-D94F071FDCA6}" dt="2026-06-08T16:03:54.709" v="13902" actId="20577"/>
          <ac:graphicFrameMkLst>
            <pc:docMk/>
            <pc:sldMk cId="1248656546" sldId="2147474666"/>
            <ac:graphicFrameMk id="5" creationId="{0174DE20-3793-D1B8-035F-FE318EBE585B}"/>
          </ac:graphicFrameMkLst>
        </pc:graphicFrameChg>
        <pc:picChg chg="mod">
          <ac:chgData name="Yasmin Wills" userId="8d9f2313-cb24-4908-83f4-aab715566215" providerId="ADAL" clId="{AEACB118-A490-4A94-A929-D94F071FDCA6}" dt="2026-06-09T09:24:12.119" v="14611"/>
          <ac:picMkLst>
            <pc:docMk/>
            <pc:sldMk cId="1248656546" sldId="2147474666"/>
            <ac:picMk id="12" creationId="{9A44FD8A-960E-E1E7-8790-46D8D5D46F61}"/>
          </ac:picMkLst>
        </pc:picChg>
      </pc:sldChg>
      <pc:sldChg chg="addSp delSp modSp add mod">
        <pc:chgData name="Yasmin Wills" userId="8d9f2313-cb24-4908-83f4-aab715566215" providerId="ADAL" clId="{AEACB118-A490-4A94-A929-D94F071FDCA6}" dt="2026-06-08T16:07:51.013" v="13982"/>
        <pc:sldMkLst>
          <pc:docMk/>
          <pc:sldMk cId="1763316705" sldId="2147474667"/>
        </pc:sldMkLst>
        <pc:spChg chg="mod">
          <ac:chgData name="Yasmin Wills" userId="8d9f2313-cb24-4908-83f4-aab715566215" providerId="ADAL" clId="{AEACB118-A490-4A94-A929-D94F071FDCA6}" dt="2026-06-08T16:05:51.898" v="13964" actId="403"/>
          <ac:spMkLst>
            <pc:docMk/>
            <pc:sldMk cId="1763316705" sldId="2147474667"/>
            <ac:spMk id="4" creationId="{51C5A427-7A11-DA8C-FB3A-D2A1EA66AFD5}"/>
          </ac:spMkLst>
        </pc:spChg>
        <pc:spChg chg="mod">
          <ac:chgData name="Yasmin Wills" userId="8d9f2313-cb24-4908-83f4-aab715566215" providerId="ADAL" clId="{AEACB118-A490-4A94-A929-D94F071FDCA6}" dt="2026-06-08T16:04:11.935" v="13912" actId="20577"/>
          <ac:spMkLst>
            <pc:docMk/>
            <pc:sldMk cId="1763316705" sldId="2147474667"/>
            <ac:spMk id="10" creationId="{6A6143B3-9C18-10AF-7292-A456F707E5AA}"/>
          </ac:spMkLst>
        </pc:spChg>
        <pc:spChg chg="mod">
          <ac:chgData name="Yasmin Wills" userId="8d9f2313-cb24-4908-83f4-aab715566215" providerId="ADAL" clId="{AEACB118-A490-4A94-A929-D94F071FDCA6}" dt="2026-06-08T16:05:46.613" v="13962"/>
          <ac:spMkLst>
            <pc:docMk/>
            <pc:sldMk cId="1763316705" sldId="2147474667"/>
            <ac:spMk id="11" creationId="{F5DDEF1D-F96E-C436-E185-E8658B425B95}"/>
          </ac:spMkLst>
        </pc:spChg>
        <pc:spChg chg="mod">
          <ac:chgData name="Yasmin Wills" userId="8d9f2313-cb24-4908-83f4-aab715566215" providerId="ADAL" clId="{AEACB118-A490-4A94-A929-D94F071FDCA6}" dt="2026-06-08T16:05:46.613" v="13962"/>
          <ac:spMkLst>
            <pc:docMk/>
            <pc:sldMk cId="1763316705" sldId="2147474667"/>
            <ac:spMk id="12" creationId="{548002EA-365A-7DAC-1ADD-FF5B63B5DFD8}"/>
          </ac:spMkLst>
        </pc:spChg>
        <pc:spChg chg="add del mod">
          <ac:chgData name="Yasmin Wills" userId="8d9f2313-cb24-4908-83f4-aab715566215" providerId="ADAL" clId="{AEACB118-A490-4A94-A929-D94F071FDCA6}" dt="2026-06-08T16:07:50.625" v="13981" actId="478"/>
          <ac:spMkLst>
            <pc:docMk/>
            <pc:sldMk cId="1763316705" sldId="2147474667"/>
            <ac:spMk id="13" creationId="{B605A45B-6010-6F53-0437-C6E3740C7128}"/>
          </ac:spMkLst>
        </pc:spChg>
        <pc:spChg chg="mod modCrop">
          <ac:chgData name="Yasmin Wills" userId="8d9f2313-cb24-4908-83f4-aab715566215" providerId="ADAL" clId="{AEACB118-A490-4A94-A929-D94F071FDCA6}" dt="2026-06-08T16:06:59.141" v="13971" actId="732"/>
          <ac:spMkLst>
            <pc:docMk/>
            <pc:sldMk cId="1763316705" sldId="2147474667"/>
            <ac:spMk id="15" creationId="{8106BB34-7B63-CC60-2EC2-C82FBC75351C}"/>
          </ac:spMkLst>
        </pc:spChg>
        <pc:spChg chg="del mod">
          <ac:chgData name="Yasmin Wills" userId="8d9f2313-cb24-4908-83f4-aab715566215" providerId="ADAL" clId="{AEACB118-A490-4A94-A929-D94F071FDCA6}" dt="2026-06-08T16:07:03.799" v="13973" actId="478"/>
          <ac:spMkLst>
            <pc:docMk/>
            <pc:sldMk cId="1763316705" sldId="2147474667"/>
            <ac:spMk id="16" creationId="{79CA38E7-5DD1-6649-1F0C-4639791F5C2D}"/>
          </ac:spMkLst>
        </pc:spChg>
        <pc:spChg chg="del mod">
          <ac:chgData name="Yasmin Wills" userId="8d9f2313-cb24-4908-83f4-aab715566215" providerId="ADAL" clId="{AEACB118-A490-4A94-A929-D94F071FDCA6}" dt="2026-06-08T16:07:02.433" v="13972" actId="478"/>
          <ac:spMkLst>
            <pc:docMk/>
            <pc:sldMk cId="1763316705" sldId="2147474667"/>
            <ac:spMk id="17" creationId="{798CB2B9-1D1C-EB0C-06EA-8F59F0D56B72}"/>
          </ac:spMkLst>
        </pc:spChg>
        <pc:spChg chg="mod">
          <ac:chgData name="Yasmin Wills" userId="8d9f2313-cb24-4908-83f4-aab715566215" providerId="ADAL" clId="{AEACB118-A490-4A94-A929-D94F071FDCA6}" dt="2026-06-08T16:06:26.713" v="13967"/>
          <ac:spMkLst>
            <pc:docMk/>
            <pc:sldMk cId="1763316705" sldId="2147474667"/>
            <ac:spMk id="18" creationId="{1BDD8978-DDA2-A9B1-52AB-ABEB09437D97}"/>
          </ac:spMkLst>
        </pc:spChg>
        <pc:spChg chg="mod">
          <ac:chgData name="Yasmin Wills" userId="8d9f2313-cb24-4908-83f4-aab715566215" providerId="ADAL" clId="{AEACB118-A490-4A94-A929-D94F071FDCA6}" dt="2026-06-08T16:06:26.713" v="13967"/>
          <ac:spMkLst>
            <pc:docMk/>
            <pc:sldMk cId="1763316705" sldId="2147474667"/>
            <ac:spMk id="19" creationId="{FBA6D6AD-CB3B-5974-9AF0-8A204452F6ED}"/>
          </ac:spMkLst>
        </pc:spChg>
        <pc:spChg chg="add mod">
          <ac:chgData name="Yasmin Wills" userId="8d9f2313-cb24-4908-83f4-aab715566215" providerId="ADAL" clId="{AEACB118-A490-4A94-A929-D94F071FDCA6}" dt="2026-06-08T16:07:36.382" v="13978" actId="164"/>
          <ac:spMkLst>
            <pc:docMk/>
            <pc:sldMk cId="1763316705" sldId="2147474667"/>
            <ac:spMk id="20" creationId="{70EA3DE6-60E9-E299-10E2-141C2674D52C}"/>
          </ac:spMkLst>
        </pc:spChg>
        <pc:spChg chg="mod">
          <ac:chgData name="Yasmin Wills" userId="8d9f2313-cb24-4908-83f4-aab715566215" providerId="ADAL" clId="{AEACB118-A490-4A94-A929-D94F071FDCA6}" dt="2026-06-08T16:07:46.200" v="13980"/>
          <ac:spMkLst>
            <pc:docMk/>
            <pc:sldMk cId="1763316705" sldId="2147474667"/>
            <ac:spMk id="23" creationId="{46E10F43-EE11-14FD-64A4-F4D9FCD84A95}"/>
          </ac:spMkLst>
        </pc:spChg>
        <pc:spChg chg="mod">
          <ac:chgData name="Yasmin Wills" userId="8d9f2313-cb24-4908-83f4-aab715566215" providerId="ADAL" clId="{AEACB118-A490-4A94-A929-D94F071FDCA6}" dt="2026-06-08T16:07:46.200" v="13980"/>
          <ac:spMkLst>
            <pc:docMk/>
            <pc:sldMk cId="1763316705" sldId="2147474667"/>
            <ac:spMk id="24" creationId="{F72D5506-D133-3291-6809-A5768047F318}"/>
          </ac:spMkLst>
        </pc:spChg>
        <pc:spChg chg="add mod">
          <ac:chgData name="Yasmin Wills" userId="8d9f2313-cb24-4908-83f4-aab715566215" providerId="ADAL" clId="{AEACB118-A490-4A94-A929-D94F071FDCA6}" dt="2026-06-08T16:07:46.200" v="13980"/>
          <ac:spMkLst>
            <pc:docMk/>
            <pc:sldMk cId="1763316705" sldId="2147474667"/>
            <ac:spMk id="25" creationId="{65BF3AFD-4E9F-EAFF-83EC-71D8BF391A5F}"/>
          </ac:spMkLst>
        </pc:spChg>
        <pc:spChg chg="mod">
          <ac:chgData name="Yasmin Wills" userId="8d9f2313-cb24-4908-83f4-aab715566215" providerId="ADAL" clId="{AEACB118-A490-4A94-A929-D94F071FDCA6}" dt="2026-06-08T16:07:51.013" v="13982"/>
          <ac:spMkLst>
            <pc:docMk/>
            <pc:sldMk cId="1763316705" sldId="2147474667"/>
            <ac:spMk id="27" creationId="{2483A77A-0C15-648A-F30E-3E481CFA4CED}"/>
          </ac:spMkLst>
        </pc:spChg>
        <pc:spChg chg="mod">
          <ac:chgData name="Yasmin Wills" userId="8d9f2313-cb24-4908-83f4-aab715566215" providerId="ADAL" clId="{AEACB118-A490-4A94-A929-D94F071FDCA6}" dt="2026-06-08T16:07:51.013" v="13982"/>
          <ac:spMkLst>
            <pc:docMk/>
            <pc:sldMk cId="1763316705" sldId="2147474667"/>
            <ac:spMk id="28" creationId="{231AE6BD-2B33-5DD7-CAA4-92B7DCEAD6BE}"/>
          </ac:spMkLst>
        </pc:spChg>
        <pc:spChg chg="add mod">
          <ac:chgData name="Yasmin Wills" userId="8d9f2313-cb24-4908-83f4-aab715566215" providerId="ADAL" clId="{AEACB118-A490-4A94-A929-D94F071FDCA6}" dt="2026-06-08T16:07:51.013" v="13982"/>
          <ac:spMkLst>
            <pc:docMk/>
            <pc:sldMk cId="1763316705" sldId="2147474667"/>
            <ac:spMk id="29" creationId="{536376B9-29E3-9339-CB79-907F6F1CE8C5}"/>
          </ac:spMkLst>
        </pc:spChg>
        <pc:grpChg chg="del">
          <ac:chgData name="Yasmin Wills" userId="8d9f2313-cb24-4908-83f4-aab715566215" providerId="ADAL" clId="{AEACB118-A490-4A94-A929-D94F071FDCA6}" dt="2026-06-08T16:05:46.423" v="13961" actId="478"/>
          <ac:grpSpMkLst>
            <pc:docMk/>
            <pc:sldMk cId="1763316705" sldId="2147474667"/>
            <ac:grpSpMk id="2" creationId="{DF8820E3-ABA2-B240-0971-5D1C97C9E998}"/>
          </ac:grpSpMkLst>
        </pc:grpChg>
        <pc:grpChg chg="add del mod">
          <ac:chgData name="Yasmin Wills" userId="8d9f2313-cb24-4908-83f4-aab715566215" providerId="ADAL" clId="{AEACB118-A490-4A94-A929-D94F071FDCA6}" dt="2026-06-08T16:06:46.462" v="13970" actId="478"/>
          <ac:grpSpMkLst>
            <pc:docMk/>
            <pc:sldMk cId="1763316705" sldId="2147474667"/>
            <ac:grpSpMk id="6" creationId="{C1B5D6BC-621E-DAF4-644E-35F559D66615}"/>
          </ac:grpSpMkLst>
        </pc:grpChg>
        <pc:grpChg chg="add mod">
          <ac:chgData name="Yasmin Wills" userId="8d9f2313-cb24-4908-83f4-aab715566215" providerId="ADAL" clId="{AEACB118-A490-4A94-A929-D94F071FDCA6}" dt="2026-06-08T16:07:36.382" v="13978" actId="164"/>
          <ac:grpSpMkLst>
            <pc:docMk/>
            <pc:sldMk cId="1763316705" sldId="2147474667"/>
            <ac:grpSpMk id="14" creationId="{98436536-4DFB-B636-BAFD-78D1E8AECC7F}"/>
          </ac:grpSpMkLst>
        </pc:grpChg>
        <pc:grpChg chg="add del mod">
          <ac:chgData name="Yasmin Wills" userId="8d9f2313-cb24-4908-83f4-aab715566215" providerId="ADAL" clId="{AEACB118-A490-4A94-A929-D94F071FDCA6}" dt="2026-06-08T16:07:50.625" v="13981" actId="478"/>
          <ac:grpSpMkLst>
            <pc:docMk/>
            <pc:sldMk cId="1763316705" sldId="2147474667"/>
            <ac:grpSpMk id="21" creationId="{026BC6BA-7FC3-0F4D-D8E6-6AC752783936}"/>
          </ac:grpSpMkLst>
        </pc:grpChg>
        <pc:grpChg chg="add mod">
          <ac:chgData name="Yasmin Wills" userId="8d9f2313-cb24-4908-83f4-aab715566215" providerId="ADAL" clId="{AEACB118-A490-4A94-A929-D94F071FDCA6}" dt="2026-06-08T16:07:46.200" v="13980"/>
          <ac:grpSpMkLst>
            <pc:docMk/>
            <pc:sldMk cId="1763316705" sldId="2147474667"/>
            <ac:grpSpMk id="22" creationId="{CE4117CC-A3F9-50DB-7BF2-6FC1905B4D95}"/>
          </ac:grpSpMkLst>
        </pc:grpChg>
        <pc:grpChg chg="add mod">
          <ac:chgData name="Yasmin Wills" userId="8d9f2313-cb24-4908-83f4-aab715566215" providerId="ADAL" clId="{AEACB118-A490-4A94-A929-D94F071FDCA6}" dt="2026-06-08T16:07:51.013" v="13982"/>
          <ac:grpSpMkLst>
            <pc:docMk/>
            <pc:sldMk cId="1763316705" sldId="2147474667"/>
            <ac:grpSpMk id="26" creationId="{F578237A-ECDC-CF60-D395-81F3FE2F7D3A}"/>
          </ac:grpSpMkLst>
        </pc:grpChg>
        <pc:graphicFrameChg chg="del">
          <ac:chgData name="Yasmin Wills" userId="8d9f2313-cb24-4908-83f4-aab715566215" providerId="ADAL" clId="{AEACB118-A490-4A94-A929-D94F071FDCA6}" dt="2026-06-08T16:04:19.195" v="13933" actId="478"/>
          <ac:graphicFrameMkLst>
            <pc:docMk/>
            <pc:sldMk cId="1763316705" sldId="2147474667"/>
            <ac:graphicFrameMk id="5" creationId="{9EC226AF-80EA-8043-A02F-16BFCB534A7E}"/>
          </ac:graphicFrameMkLst>
        </pc:graphicFrameChg>
      </pc:sldChg>
      <pc:sldChg chg="add del">
        <pc:chgData name="Yasmin Wills" userId="8d9f2313-cb24-4908-83f4-aab715566215" providerId="ADAL" clId="{AEACB118-A490-4A94-A929-D94F071FDCA6}" dt="2026-06-08T16:06:02.491" v="13965" actId="47"/>
        <pc:sldMkLst>
          <pc:docMk/>
          <pc:sldMk cId="2784375702" sldId="2147474668"/>
        </pc:sldMkLst>
      </pc:sldChg>
      <pc:sldChg chg="add del">
        <pc:chgData name="Yasmin Wills" userId="8d9f2313-cb24-4908-83f4-aab715566215" providerId="ADAL" clId="{AEACB118-A490-4A94-A929-D94F071FDCA6}" dt="2026-06-08T16:09:17.578" v="14003" actId="47"/>
        <pc:sldMkLst>
          <pc:docMk/>
          <pc:sldMk cId="3673748298" sldId="2147474668"/>
        </pc:sldMkLst>
      </pc:sldChg>
      <pc:sldChg chg="addSp delSp modSp add mod">
        <pc:chgData name="Yasmin Wills" userId="8d9f2313-cb24-4908-83f4-aab715566215" providerId="ADAL" clId="{AEACB118-A490-4A94-A929-D94F071FDCA6}" dt="2026-06-09T09:24:15.046" v="14613"/>
        <pc:sldMkLst>
          <pc:docMk/>
          <pc:sldMk cId="4043919449" sldId="2147474669"/>
        </pc:sldMkLst>
        <pc:spChg chg="mod">
          <ac:chgData name="Yasmin Wills" userId="8d9f2313-cb24-4908-83f4-aab715566215" providerId="ADAL" clId="{AEACB118-A490-4A94-A929-D94F071FDCA6}" dt="2026-06-08T16:09:05.481" v="14001" actId="403"/>
          <ac:spMkLst>
            <pc:docMk/>
            <pc:sldMk cId="4043919449" sldId="2147474669"/>
            <ac:spMk id="4" creationId="{38BDF010-3EC1-A158-2047-56BD43528F85}"/>
          </ac:spMkLst>
        </pc:spChg>
        <pc:spChg chg="del">
          <ac:chgData name="Yasmin Wills" userId="8d9f2313-cb24-4908-83f4-aab715566215" providerId="ADAL" clId="{AEACB118-A490-4A94-A929-D94F071FDCA6}" dt="2026-06-08T16:08:17.089" v="13986" actId="478"/>
          <ac:spMkLst>
            <pc:docMk/>
            <pc:sldMk cId="4043919449" sldId="2147474669"/>
            <ac:spMk id="6" creationId="{55C46C35-5A8C-D2EC-FC35-34BE3C564C12}"/>
          </ac:spMkLst>
        </pc:spChg>
        <pc:spChg chg="mod">
          <ac:chgData name="Yasmin Wills" userId="8d9f2313-cb24-4908-83f4-aab715566215" providerId="ADAL" clId="{AEACB118-A490-4A94-A929-D94F071FDCA6}" dt="2026-06-09T09:24:15.046" v="14613"/>
          <ac:spMkLst>
            <pc:docMk/>
            <pc:sldMk cId="4043919449" sldId="2147474669"/>
            <ac:spMk id="6" creationId="{F7A67EB8-C426-9018-E800-C27E43BCB61E}"/>
          </ac:spMkLst>
        </pc:spChg>
        <pc:spChg chg="mod">
          <ac:chgData name="Yasmin Wills" userId="8d9f2313-cb24-4908-83f4-aab715566215" providerId="ADAL" clId="{AEACB118-A490-4A94-A929-D94F071FDCA6}" dt="2026-06-08T16:08:24.388" v="13987"/>
          <ac:spMkLst>
            <pc:docMk/>
            <pc:sldMk cId="4043919449" sldId="2147474669"/>
            <ac:spMk id="13" creationId="{80AA9599-956D-AC95-E5E4-F3D13C93E607}"/>
          </ac:spMkLst>
        </pc:spChg>
        <pc:spChg chg="mod">
          <ac:chgData name="Yasmin Wills" userId="8d9f2313-cb24-4908-83f4-aab715566215" providerId="ADAL" clId="{AEACB118-A490-4A94-A929-D94F071FDCA6}" dt="2026-06-08T16:08:24.388" v="13987"/>
          <ac:spMkLst>
            <pc:docMk/>
            <pc:sldMk cId="4043919449" sldId="2147474669"/>
            <ac:spMk id="14" creationId="{FA3AC0C5-FCCE-C87F-2847-3773257BA6AB}"/>
          </ac:spMkLst>
        </pc:spChg>
        <pc:spChg chg="mod">
          <ac:chgData name="Yasmin Wills" userId="8d9f2313-cb24-4908-83f4-aab715566215" providerId="ADAL" clId="{AEACB118-A490-4A94-A929-D94F071FDCA6}" dt="2026-06-08T16:08:24.388" v="13987"/>
          <ac:spMkLst>
            <pc:docMk/>
            <pc:sldMk cId="4043919449" sldId="2147474669"/>
            <ac:spMk id="15" creationId="{904C60A0-1A63-24B9-9B00-3753D598D2AC}"/>
          </ac:spMkLst>
        </pc:spChg>
        <pc:spChg chg="mod">
          <ac:chgData name="Yasmin Wills" userId="8d9f2313-cb24-4908-83f4-aab715566215" providerId="ADAL" clId="{AEACB118-A490-4A94-A929-D94F071FDCA6}" dt="2026-06-08T16:23:44.399" v="14302" actId="1076"/>
          <ac:spMkLst>
            <pc:docMk/>
            <pc:sldMk cId="4043919449" sldId="2147474669"/>
            <ac:spMk id="16" creationId="{9B8C570E-4AB0-AF49-CC00-A94A093D4CA7}"/>
          </ac:spMkLst>
        </pc:spChg>
        <pc:grpChg chg="add mod">
          <ac:chgData name="Yasmin Wills" userId="8d9f2313-cb24-4908-83f4-aab715566215" providerId="ADAL" clId="{AEACB118-A490-4A94-A929-D94F071FDCA6}" dt="2026-06-09T09:24:15.046" v="14613"/>
          <ac:grpSpMkLst>
            <pc:docMk/>
            <pc:sldMk cId="4043919449" sldId="2147474669"/>
            <ac:grpSpMk id="2" creationId="{265343FD-A42F-071C-A087-9AB61FF3A930}"/>
          </ac:grpSpMkLst>
        </pc:grpChg>
        <pc:grpChg chg="del">
          <ac:chgData name="Yasmin Wills" userId="8d9f2313-cb24-4908-83f4-aab715566215" providerId="ADAL" clId="{AEACB118-A490-4A94-A929-D94F071FDCA6}" dt="2026-06-08T16:08:15.726" v="13985" actId="478"/>
          <ac:grpSpMkLst>
            <pc:docMk/>
            <pc:sldMk cId="4043919449" sldId="2147474669"/>
            <ac:grpSpMk id="2" creationId="{85981028-7F9E-9448-D232-9BED9FA53B49}"/>
          </ac:grpSpMkLst>
        </pc:grpChg>
        <pc:grpChg chg="del">
          <ac:chgData name="Yasmin Wills" userId="8d9f2313-cb24-4908-83f4-aab715566215" providerId="ADAL" clId="{AEACB118-A490-4A94-A929-D94F071FDCA6}" dt="2026-06-09T09:24:14.828" v="14612" actId="478"/>
          <ac:grpSpMkLst>
            <pc:docMk/>
            <pc:sldMk cId="4043919449" sldId="2147474669"/>
            <ac:grpSpMk id="8" creationId="{FEA65CF3-1AFE-B7F0-D30F-B34ECB28C186}"/>
          </ac:grpSpMkLst>
        </pc:grpChg>
        <pc:grpChg chg="add mod">
          <ac:chgData name="Yasmin Wills" userId="8d9f2313-cb24-4908-83f4-aab715566215" providerId="ADAL" clId="{AEACB118-A490-4A94-A929-D94F071FDCA6}" dt="2026-06-08T16:08:24.388" v="13987"/>
          <ac:grpSpMkLst>
            <pc:docMk/>
            <pc:sldMk cId="4043919449" sldId="2147474669"/>
            <ac:grpSpMk id="11" creationId="{C837466D-5448-16FF-4CFC-867D2B41B76E}"/>
          </ac:grpSpMkLst>
        </pc:grpChg>
        <pc:grpChg chg="mod">
          <ac:chgData name="Yasmin Wills" userId="8d9f2313-cb24-4908-83f4-aab715566215" providerId="ADAL" clId="{AEACB118-A490-4A94-A929-D94F071FDCA6}" dt="2026-06-08T16:08:24.388" v="13987"/>
          <ac:grpSpMkLst>
            <pc:docMk/>
            <pc:sldMk cId="4043919449" sldId="2147474669"/>
            <ac:grpSpMk id="12" creationId="{C72E9E66-C7D3-5755-0D75-62D5654BF5DA}"/>
          </ac:grpSpMkLst>
        </pc:grpChg>
        <pc:graphicFrameChg chg="mod modGraphic">
          <ac:chgData name="Yasmin Wills" userId="8d9f2313-cb24-4908-83f4-aab715566215" providerId="ADAL" clId="{AEACB118-A490-4A94-A929-D94F071FDCA6}" dt="2026-06-08T16:09:01.567" v="14000" actId="14100"/>
          <ac:graphicFrameMkLst>
            <pc:docMk/>
            <pc:sldMk cId="4043919449" sldId="2147474669"/>
            <ac:graphicFrameMk id="5" creationId="{DAE8C35B-34EE-01FA-B529-4EE6029BCFA6}"/>
          </ac:graphicFrameMkLst>
        </pc:graphicFrameChg>
        <pc:picChg chg="mod">
          <ac:chgData name="Yasmin Wills" userId="8d9f2313-cb24-4908-83f4-aab715566215" providerId="ADAL" clId="{AEACB118-A490-4A94-A929-D94F071FDCA6}" dt="2026-06-09T09:24:15.046" v="14613"/>
          <ac:picMkLst>
            <pc:docMk/>
            <pc:sldMk cId="4043919449" sldId="2147474669"/>
            <ac:picMk id="3" creationId="{90B1D4C5-D99D-EE5D-43A8-FBAD9587C0B7}"/>
          </ac:picMkLst>
        </pc:picChg>
      </pc:sldChg>
      <pc:sldChg chg="addSp delSp modSp add mod">
        <pc:chgData name="Yasmin Wills" userId="8d9f2313-cb24-4908-83f4-aab715566215" providerId="ADAL" clId="{AEACB118-A490-4A94-A929-D94F071FDCA6}" dt="2026-06-08T16:25:45.629" v="14343" actId="2711"/>
        <pc:sldMkLst>
          <pc:docMk/>
          <pc:sldMk cId="4178011414" sldId="2147474670"/>
        </pc:sldMkLst>
        <pc:spChg chg="mod">
          <ac:chgData name="Yasmin Wills" userId="8d9f2313-cb24-4908-83f4-aab715566215" providerId="ADAL" clId="{AEACB118-A490-4A94-A929-D94F071FDCA6}" dt="2026-06-08T16:25:45.629" v="14343" actId="2711"/>
          <ac:spMkLst>
            <pc:docMk/>
            <pc:sldMk cId="4178011414" sldId="2147474670"/>
            <ac:spMk id="3" creationId="{FE3C26CB-F262-5CED-C725-D711F796F241}"/>
          </ac:spMkLst>
        </pc:spChg>
        <pc:spChg chg="mod">
          <ac:chgData name="Yasmin Wills" userId="8d9f2313-cb24-4908-83f4-aab715566215" providerId="ADAL" clId="{AEACB118-A490-4A94-A929-D94F071FDCA6}" dt="2026-06-08T16:21:08.379" v="14204"/>
          <ac:spMkLst>
            <pc:docMk/>
            <pc:sldMk cId="4178011414" sldId="2147474670"/>
            <ac:spMk id="8" creationId="{9D29D936-1F00-B9C4-2889-469384926C2E}"/>
          </ac:spMkLst>
        </pc:spChg>
        <pc:spChg chg="mod">
          <ac:chgData name="Yasmin Wills" userId="8d9f2313-cb24-4908-83f4-aab715566215" providerId="ADAL" clId="{AEACB118-A490-4A94-A929-D94F071FDCA6}" dt="2026-06-08T16:21:08.379" v="14204"/>
          <ac:spMkLst>
            <pc:docMk/>
            <pc:sldMk cId="4178011414" sldId="2147474670"/>
            <ac:spMk id="10" creationId="{D72764E7-7BCE-85D5-9B7D-116FDEF2F0D8}"/>
          </ac:spMkLst>
        </pc:spChg>
        <pc:spChg chg="mod">
          <ac:chgData name="Yasmin Wills" userId="8d9f2313-cb24-4908-83f4-aab715566215" providerId="ADAL" clId="{AEACB118-A490-4A94-A929-D94F071FDCA6}" dt="2026-06-08T16:21:08.379" v="14204"/>
          <ac:spMkLst>
            <pc:docMk/>
            <pc:sldMk cId="4178011414" sldId="2147474670"/>
            <ac:spMk id="14" creationId="{E74E9CB7-DD60-062B-DC75-5BB11205BA14}"/>
          </ac:spMkLst>
        </pc:spChg>
        <pc:spChg chg="mod">
          <ac:chgData name="Yasmin Wills" userId="8d9f2313-cb24-4908-83f4-aab715566215" providerId="ADAL" clId="{AEACB118-A490-4A94-A929-D94F071FDCA6}" dt="2026-06-08T16:21:08.379" v="14204"/>
          <ac:spMkLst>
            <pc:docMk/>
            <pc:sldMk cId="4178011414" sldId="2147474670"/>
            <ac:spMk id="16" creationId="{41813D55-C71F-733D-472B-83EABF0372E7}"/>
          </ac:spMkLst>
        </pc:spChg>
        <pc:spChg chg="mod">
          <ac:chgData name="Yasmin Wills" userId="8d9f2313-cb24-4908-83f4-aab715566215" providerId="ADAL" clId="{AEACB118-A490-4A94-A929-D94F071FDCA6}" dt="2026-06-08T16:21:08.379" v="14204"/>
          <ac:spMkLst>
            <pc:docMk/>
            <pc:sldMk cId="4178011414" sldId="2147474670"/>
            <ac:spMk id="18" creationId="{80ACABD2-BC6D-5C6B-DDD0-919001B8B689}"/>
          </ac:spMkLst>
        </pc:spChg>
        <pc:spChg chg="mod">
          <ac:chgData name="Yasmin Wills" userId="8d9f2313-cb24-4908-83f4-aab715566215" providerId="ADAL" clId="{AEACB118-A490-4A94-A929-D94F071FDCA6}" dt="2026-06-08T16:21:08.379" v="14204"/>
          <ac:spMkLst>
            <pc:docMk/>
            <pc:sldMk cId="4178011414" sldId="2147474670"/>
            <ac:spMk id="20" creationId="{380A5A63-4C15-05D6-0DCC-51E4DC67FA4A}"/>
          </ac:spMkLst>
        </pc:spChg>
        <pc:spChg chg="mod">
          <ac:chgData name="Yasmin Wills" userId="8d9f2313-cb24-4908-83f4-aab715566215" providerId="ADAL" clId="{AEACB118-A490-4A94-A929-D94F071FDCA6}" dt="2026-06-08T16:21:08.379" v="14204"/>
          <ac:spMkLst>
            <pc:docMk/>
            <pc:sldMk cId="4178011414" sldId="2147474670"/>
            <ac:spMk id="21" creationId="{AE41C7E1-1367-DDFD-C15E-60025424BA64}"/>
          </ac:spMkLst>
        </pc:spChg>
        <pc:spChg chg="mod">
          <ac:chgData name="Yasmin Wills" userId="8d9f2313-cb24-4908-83f4-aab715566215" providerId="ADAL" clId="{AEACB118-A490-4A94-A929-D94F071FDCA6}" dt="2026-06-08T16:21:08.379" v="14204"/>
          <ac:spMkLst>
            <pc:docMk/>
            <pc:sldMk cId="4178011414" sldId="2147474670"/>
            <ac:spMk id="23" creationId="{8D0BC0B6-B420-6AD4-9AC1-D998085519FB}"/>
          </ac:spMkLst>
        </pc:spChg>
        <pc:spChg chg="mod">
          <ac:chgData name="Yasmin Wills" userId="8d9f2313-cb24-4908-83f4-aab715566215" providerId="ADAL" clId="{AEACB118-A490-4A94-A929-D94F071FDCA6}" dt="2026-06-08T16:21:08.379" v="14204"/>
          <ac:spMkLst>
            <pc:docMk/>
            <pc:sldMk cId="4178011414" sldId="2147474670"/>
            <ac:spMk id="25" creationId="{12096875-8AB8-3508-B5DD-3092E1BCC78C}"/>
          </ac:spMkLst>
        </pc:spChg>
        <pc:spChg chg="mod">
          <ac:chgData name="Yasmin Wills" userId="8d9f2313-cb24-4908-83f4-aab715566215" providerId="ADAL" clId="{AEACB118-A490-4A94-A929-D94F071FDCA6}" dt="2026-06-08T16:21:08.379" v="14204"/>
          <ac:spMkLst>
            <pc:docMk/>
            <pc:sldMk cId="4178011414" sldId="2147474670"/>
            <ac:spMk id="27" creationId="{8A0700C1-9D2D-1811-CE0F-C195A2DB07D4}"/>
          </ac:spMkLst>
        </pc:spChg>
        <pc:grpChg chg="del mod">
          <ac:chgData name="Yasmin Wills" userId="8d9f2313-cb24-4908-83f4-aab715566215" providerId="ADAL" clId="{AEACB118-A490-4A94-A929-D94F071FDCA6}" dt="2026-06-08T16:21:48.264" v="14215" actId="478"/>
          <ac:grpSpMkLst>
            <pc:docMk/>
            <pc:sldMk cId="4178011414" sldId="2147474670"/>
            <ac:grpSpMk id="4" creationId="{E8F29CE9-84BD-5EA2-8000-63E38803F93C}"/>
          </ac:grpSpMkLst>
        </pc:grpChg>
        <pc:graphicFrameChg chg="mod modGraphic">
          <ac:chgData name="Yasmin Wills" userId="8d9f2313-cb24-4908-83f4-aab715566215" providerId="ADAL" clId="{AEACB118-A490-4A94-A929-D94F071FDCA6}" dt="2026-06-08T16:22:37.690" v="14235" actId="14100"/>
          <ac:graphicFrameMkLst>
            <pc:docMk/>
            <pc:sldMk cId="4178011414" sldId="2147474670"/>
            <ac:graphicFrameMk id="2" creationId="{036E9600-6EFC-3D28-E588-54D6D9EABDB0}"/>
          </ac:graphicFrameMkLst>
        </pc:graphicFrameChg>
      </pc:sldChg>
      <pc:sldChg chg="addSp modSp add mod">
        <pc:chgData name="Yasmin Wills" userId="8d9f2313-cb24-4908-83f4-aab715566215" providerId="ADAL" clId="{AEACB118-A490-4A94-A929-D94F071FDCA6}" dt="2026-06-08T16:42:53.258" v="14575" actId="1076"/>
        <pc:sldMkLst>
          <pc:docMk/>
          <pc:sldMk cId="177789502" sldId="2147474671"/>
        </pc:sldMkLst>
        <pc:spChg chg="mod">
          <ac:chgData name="Yasmin Wills" userId="8d9f2313-cb24-4908-83f4-aab715566215" providerId="ADAL" clId="{AEACB118-A490-4A94-A929-D94F071FDCA6}" dt="2026-06-08T16:42:53.258" v="14575" actId="1076"/>
          <ac:spMkLst>
            <pc:docMk/>
            <pc:sldMk cId="177789502" sldId="2147474671"/>
            <ac:spMk id="2" creationId="{1877EC2E-6862-0080-0293-CC66B3997DA5}"/>
          </ac:spMkLst>
        </pc:spChg>
        <pc:spChg chg="add mod">
          <ac:chgData name="Yasmin Wills" userId="8d9f2313-cb24-4908-83f4-aab715566215" providerId="ADAL" clId="{AEACB118-A490-4A94-A929-D94F071FDCA6}" dt="2026-06-08T16:41:31.485" v="14531" actId="1076"/>
          <ac:spMkLst>
            <pc:docMk/>
            <pc:sldMk cId="177789502" sldId="2147474671"/>
            <ac:spMk id="4" creationId="{D4D98EF0-940A-FE73-14AF-36B4A553D66F}"/>
          </ac:spMkLst>
        </pc:spChg>
        <pc:picChg chg="mod">
          <ac:chgData name="Yasmin Wills" userId="8d9f2313-cb24-4908-83f4-aab715566215" providerId="ADAL" clId="{AEACB118-A490-4A94-A929-D94F071FDCA6}" dt="2026-06-08T16:41:23.252" v="14528" actId="1076"/>
          <ac:picMkLst>
            <pc:docMk/>
            <pc:sldMk cId="177789502" sldId="2147474671"/>
            <ac:picMk id="5" creationId="{532F5607-4A74-CD05-29C8-1C4BBDBF64A3}"/>
          </ac:picMkLst>
        </pc:picChg>
      </pc:sldChg>
      <pc:sldChg chg="modSp add mod">
        <pc:chgData name="Yasmin Wills" userId="8d9f2313-cb24-4908-83f4-aab715566215" providerId="ADAL" clId="{AEACB118-A490-4A94-A929-D94F071FDCA6}" dt="2026-06-08T16:42:39.038" v="14573" actId="1076"/>
        <pc:sldMkLst>
          <pc:docMk/>
          <pc:sldMk cId="1553190030" sldId="2147474672"/>
        </pc:sldMkLst>
        <pc:spChg chg="mod">
          <ac:chgData name="Yasmin Wills" userId="8d9f2313-cb24-4908-83f4-aab715566215" providerId="ADAL" clId="{AEACB118-A490-4A94-A929-D94F071FDCA6}" dt="2026-06-08T16:42:39.038" v="14573" actId="1076"/>
          <ac:spMkLst>
            <pc:docMk/>
            <pc:sldMk cId="1553190030" sldId="2147474672"/>
            <ac:spMk id="2" creationId="{08624373-476F-F0FB-1FC4-8D875480069E}"/>
          </ac:spMkLst>
        </pc:spChg>
        <pc:spChg chg="mod">
          <ac:chgData name="Yasmin Wills" userId="8d9f2313-cb24-4908-83f4-aab715566215" providerId="ADAL" clId="{AEACB118-A490-4A94-A929-D94F071FDCA6}" dt="2026-06-08T16:42:33.560" v="14571" actId="1076"/>
          <ac:spMkLst>
            <pc:docMk/>
            <pc:sldMk cId="1553190030" sldId="2147474672"/>
            <ac:spMk id="4" creationId="{6A9A649D-F94E-C083-41A6-F7C80E0C27E2}"/>
          </ac:spMkLst>
        </pc:spChg>
      </pc:sldChg>
      <pc:sldChg chg="modSp add mod">
        <pc:chgData name="Yasmin Wills" userId="8d9f2313-cb24-4908-83f4-aab715566215" providerId="ADAL" clId="{AEACB118-A490-4A94-A929-D94F071FDCA6}" dt="2026-06-08T16:43:08.421" v="14584" actId="20577"/>
        <pc:sldMkLst>
          <pc:docMk/>
          <pc:sldMk cId="111515816" sldId="2147474673"/>
        </pc:sldMkLst>
        <pc:spChg chg="mod">
          <ac:chgData name="Yasmin Wills" userId="8d9f2313-cb24-4908-83f4-aab715566215" providerId="ADAL" clId="{AEACB118-A490-4A94-A929-D94F071FDCA6}" dt="2026-06-08T16:43:08.421" v="14584" actId="20577"/>
          <ac:spMkLst>
            <pc:docMk/>
            <pc:sldMk cId="111515816" sldId="2147474673"/>
            <ac:spMk id="2" creationId="{BCC31F3E-CE8A-704A-6252-AB201608D0B1}"/>
          </ac:spMkLst>
        </pc:spChg>
      </pc:sldChg>
      <pc:sldChg chg="addSp delSp modSp add mod">
        <pc:chgData name="Yasmin Wills" userId="8d9f2313-cb24-4908-83f4-aab715566215" providerId="ADAL" clId="{AEACB118-A490-4A94-A929-D94F071FDCA6}" dt="2026-06-09T11:59:35.417" v="14817" actId="20577"/>
        <pc:sldMkLst>
          <pc:docMk/>
          <pc:sldMk cId="1325667132" sldId="2147474674"/>
        </pc:sldMkLst>
        <pc:spChg chg="mod">
          <ac:chgData name="Yasmin Wills" userId="8d9f2313-cb24-4908-83f4-aab715566215" providerId="ADAL" clId="{AEACB118-A490-4A94-A929-D94F071FDCA6}" dt="2026-06-09T11:54:51.049" v="14626" actId="20577"/>
          <ac:spMkLst>
            <pc:docMk/>
            <pc:sldMk cId="1325667132" sldId="2147474674"/>
            <ac:spMk id="3" creationId="{F629F493-42DB-5FF2-7279-7D5FC4D0E200}"/>
          </ac:spMkLst>
        </pc:spChg>
        <pc:spChg chg="add del mod">
          <ac:chgData name="Yasmin Wills" userId="8d9f2313-cb24-4908-83f4-aab715566215" providerId="ADAL" clId="{AEACB118-A490-4A94-A929-D94F071FDCA6}" dt="2026-06-09T11:56:55.299" v="14662" actId="478"/>
          <ac:spMkLst>
            <pc:docMk/>
            <pc:sldMk cId="1325667132" sldId="2147474674"/>
            <ac:spMk id="4" creationId="{03ED84E8-C305-47D8-FCC7-B7D23E8F17C6}"/>
          </ac:spMkLst>
        </pc:spChg>
        <pc:spChg chg="add del">
          <ac:chgData name="Yasmin Wills" userId="8d9f2313-cb24-4908-83f4-aab715566215" providerId="ADAL" clId="{AEACB118-A490-4A94-A929-D94F071FDCA6}" dt="2026-06-09T11:55:56.444" v="14642" actId="22"/>
          <ac:spMkLst>
            <pc:docMk/>
            <pc:sldMk cId="1325667132" sldId="2147474674"/>
            <ac:spMk id="7" creationId="{8A7D006E-1E20-E927-FD49-1C7BBF926493}"/>
          </ac:spMkLst>
        </pc:spChg>
        <pc:spChg chg="mod">
          <ac:chgData name="Yasmin Wills" userId="8d9f2313-cb24-4908-83f4-aab715566215" providerId="ADAL" clId="{AEACB118-A490-4A94-A929-D94F071FDCA6}" dt="2026-06-09T11:56:51.762" v="14660"/>
          <ac:spMkLst>
            <pc:docMk/>
            <pc:sldMk cId="1325667132" sldId="2147474674"/>
            <ac:spMk id="11" creationId="{E368D739-8DD0-E008-6321-9B5461DE5BA0}"/>
          </ac:spMkLst>
        </pc:spChg>
        <pc:spChg chg="mod">
          <ac:chgData name="Yasmin Wills" userId="8d9f2313-cb24-4908-83f4-aab715566215" providerId="ADAL" clId="{AEACB118-A490-4A94-A929-D94F071FDCA6}" dt="2026-06-09T11:56:51.762" v="14660"/>
          <ac:spMkLst>
            <pc:docMk/>
            <pc:sldMk cId="1325667132" sldId="2147474674"/>
            <ac:spMk id="13" creationId="{DC4692F5-71C6-8AD7-1359-6602E5A113D9}"/>
          </ac:spMkLst>
        </pc:spChg>
        <pc:spChg chg="mod">
          <ac:chgData name="Yasmin Wills" userId="8d9f2313-cb24-4908-83f4-aab715566215" providerId="ADAL" clId="{AEACB118-A490-4A94-A929-D94F071FDCA6}" dt="2026-06-09T11:56:51.762" v="14660"/>
          <ac:spMkLst>
            <pc:docMk/>
            <pc:sldMk cId="1325667132" sldId="2147474674"/>
            <ac:spMk id="14" creationId="{EF90DCE7-D9DD-8725-72D8-BFCED4D5EC98}"/>
          </ac:spMkLst>
        </pc:spChg>
        <pc:spChg chg="mod">
          <ac:chgData name="Yasmin Wills" userId="8d9f2313-cb24-4908-83f4-aab715566215" providerId="ADAL" clId="{AEACB118-A490-4A94-A929-D94F071FDCA6}" dt="2026-06-09T11:56:51.762" v="14660"/>
          <ac:spMkLst>
            <pc:docMk/>
            <pc:sldMk cId="1325667132" sldId="2147474674"/>
            <ac:spMk id="21" creationId="{5947F0DA-CBC5-8490-161F-02251C7517CB}"/>
          </ac:spMkLst>
        </pc:spChg>
        <pc:spChg chg="mod">
          <ac:chgData name="Yasmin Wills" userId="8d9f2313-cb24-4908-83f4-aab715566215" providerId="ADAL" clId="{AEACB118-A490-4A94-A929-D94F071FDCA6}" dt="2026-06-09T11:56:51.762" v="14660"/>
          <ac:spMkLst>
            <pc:docMk/>
            <pc:sldMk cId="1325667132" sldId="2147474674"/>
            <ac:spMk id="22" creationId="{41E2B975-187D-834B-5BFE-3CEF2B3C4AC4}"/>
          </ac:spMkLst>
        </pc:spChg>
        <pc:spChg chg="mod">
          <ac:chgData name="Yasmin Wills" userId="8d9f2313-cb24-4908-83f4-aab715566215" providerId="ADAL" clId="{AEACB118-A490-4A94-A929-D94F071FDCA6}" dt="2026-06-09T11:56:51.762" v="14660"/>
          <ac:spMkLst>
            <pc:docMk/>
            <pc:sldMk cId="1325667132" sldId="2147474674"/>
            <ac:spMk id="33" creationId="{9B2C1EED-4DA0-F169-A283-6F0A063B52CF}"/>
          </ac:spMkLst>
        </pc:spChg>
        <pc:spChg chg="mod">
          <ac:chgData name="Yasmin Wills" userId="8d9f2313-cb24-4908-83f4-aab715566215" providerId="ADAL" clId="{AEACB118-A490-4A94-A929-D94F071FDCA6}" dt="2026-06-09T11:56:51.762" v="14660"/>
          <ac:spMkLst>
            <pc:docMk/>
            <pc:sldMk cId="1325667132" sldId="2147474674"/>
            <ac:spMk id="34" creationId="{44957D9C-2845-8925-7045-1639077C3206}"/>
          </ac:spMkLst>
        </pc:spChg>
        <pc:spChg chg="mod">
          <ac:chgData name="Yasmin Wills" userId="8d9f2313-cb24-4908-83f4-aab715566215" providerId="ADAL" clId="{AEACB118-A490-4A94-A929-D94F071FDCA6}" dt="2026-06-09T11:56:51.762" v="14660"/>
          <ac:spMkLst>
            <pc:docMk/>
            <pc:sldMk cId="1325667132" sldId="2147474674"/>
            <ac:spMk id="43" creationId="{6C254D58-ADEE-2BD0-B512-4F5D7DB8F580}"/>
          </ac:spMkLst>
        </pc:spChg>
        <pc:spChg chg="mod">
          <ac:chgData name="Yasmin Wills" userId="8d9f2313-cb24-4908-83f4-aab715566215" providerId="ADAL" clId="{AEACB118-A490-4A94-A929-D94F071FDCA6}" dt="2026-06-09T11:56:45.665" v="14658" actId="20577"/>
          <ac:spMkLst>
            <pc:docMk/>
            <pc:sldMk cId="1325667132" sldId="2147474674"/>
            <ac:spMk id="44" creationId="{3CC5D466-901C-B240-B84C-A75AD69D56BF}"/>
          </ac:spMkLst>
        </pc:spChg>
        <pc:spChg chg="mod">
          <ac:chgData name="Yasmin Wills" userId="8d9f2313-cb24-4908-83f4-aab715566215" providerId="ADAL" clId="{AEACB118-A490-4A94-A929-D94F071FDCA6}" dt="2026-06-09T11:58:33.181" v="14704" actId="20577"/>
          <ac:spMkLst>
            <pc:docMk/>
            <pc:sldMk cId="1325667132" sldId="2147474674"/>
            <ac:spMk id="45" creationId="{A720BA18-1F42-F8AA-943D-19FF97576210}"/>
          </ac:spMkLst>
        </pc:spChg>
        <pc:spChg chg="mod">
          <ac:chgData name="Yasmin Wills" userId="8d9f2313-cb24-4908-83f4-aab715566215" providerId="ADAL" clId="{AEACB118-A490-4A94-A929-D94F071FDCA6}" dt="2026-06-09T11:58:28.033" v="14692" actId="6549"/>
          <ac:spMkLst>
            <pc:docMk/>
            <pc:sldMk cId="1325667132" sldId="2147474674"/>
            <ac:spMk id="46" creationId="{46EEA4E3-F0C1-2F1A-AB6A-EEADEF2684A8}"/>
          </ac:spMkLst>
        </pc:spChg>
        <pc:spChg chg="mod">
          <ac:chgData name="Yasmin Wills" userId="8d9f2313-cb24-4908-83f4-aab715566215" providerId="ADAL" clId="{AEACB118-A490-4A94-A929-D94F071FDCA6}" dt="2026-06-09T11:56:52.992" v="14661" actId="5793"/>
          <ac:spMkLst>
            <pc:docMk/>
            <pc:sldMk cId="1325667132" sldId="2147474674"/>
            <ac:spMk id="47" creationId="{E84EFCCB-AD0F-463E-4820-C632D09B087B}"/>
          </ac:spMkLst>
        </pc:spChg>
        <pc:spChg chg="mod">
          <ac:chgData name="Yasmin Wills" userId="8d9f2313-cb24-4908-83f4-aab715566215" providerId="ADAL" clId="{AEACB118-A490-4A94-A929-D94F071FDCA6}" dt="2026-06-09T11:59:35.417" v="14817" actId="20577"/>
          <ac:spMkLst>
            <pc:docMk/>
            <pc:sldMk cId="1325667132" sldId="2147474674"/>
            <ac:spMk id="48" creationId="{4C5A2000-06C7-EB25-B5CC-6BA3F0FEB1CC}"/>
          </ac:spMkLst>
        </pc:spChg>
        <pc:spChg chg="mod">
          <ac:chgData name="Yasmin Wills" userId="8d9f2313-cb24-4908-83f4-aab715566215" providerId="ADAL" clId="{AEACB118-A490-4A94-A929-D94F071FDCA6}" dt="2026-06-09T11:56:20.817" v="14652" actId="5793"/>
          <ac:spMkLst>
            <pc:docMk/>
            <pc:sldMk cId="1325667132" sldId="2147474674"/>
            <ac:spMk id="49" creationId="{378C73C9-9833-BFCD-8299-CC72A75F618D}"/>
          </ac:spMkLst>
        </pc:spChg>
        <pc:spChg chg="mod">
          <ac:chgData name="Yasmin Wills" userId="8d9f2313-cb24-4908-83f4-aab715566215" providerId="ADAL" clId="{AEACB118-A490-4A94-A929-D94F071FDCA6}" dt="2026-06-09T11:59:10.094" v="14782" actId="20577"/>
          <ac:spMkLst>
            <pc:docMk/>
            <pc:sldMk cId="1325667132" sldId="2147474674"/>
            <ac:spMk id="50" creationId="{96E1D5A6-7621-7DA9-CDA2-AB4DB34E6E66}"/>
          </ac:spMkLst>
        </pc:spChg>
      </pc:sldChg>
      <pc:sldChg chg="modSp new del mod">
        <pc:chgData name="Yasmin Wills" userId="8d9f2313-cb24-4908-83f4-aab715566215" providerId="ADAL" clId="{AEACB118-A490-4A94-A929-D94F071FDCA6}" dt="2026-06-09T11:55:26.823" v="14634" actId="47"/>
        <pc:sldMkLst>
          <pc:docMk/>
          <pc:sldMk cId="973060065" sldId="2147474675"/>
        </pc:sldMkLst>
        <pc:spChg chg="mod">
          <ac:chgData name="Yasmin Wills" userId="8d9f2313-cb24-4908-83f4-aab715566215" providerId="ADAL" clId="{AEACB118-A490-4A94-A929-D94F071FDCA6}" dt="2026-06-09T11:55:08.752" v="14631" actId="5793"/>
          <ac:spMkLst>
            <pc:docMk/>
            <pc:sldMk cId="973060065" sldId="2147474675"/>
            <ac:spMk id="2" creationId="{1F038076-CC7A-C537-66F0-2E5F29E784D0}"/>
          </ac:spMkLst>
        </pc:spChg>
      </pc:sldChg>
      <pc:sldChg chg="add del">
        <pc:chgData name="Yasmin Wills" userId="8d9f2313-cb24-4908-83f4-aab715566215" providerId="ADAL" clId="{AEACB118-A490-4A94-A929-D94F071FDCA6}" dt="2026-06-09T12:12:27.374" v="14872" actId="47"/>
        <pc:sldMkLst>
          <pc:docMk/>
          <pc:sldMk cId="2614720298" sldId="2147474675"/>
        </pc:sldMkLst>
      </pc:sldChg>
      <pc:sldChg chg="addSp modSp add mod">
        <pc:chgData name="Yasmin Wills" userId="8d9f2313-cb24-4908-83f4-aab715566215" providerId="ADAL" clId="{AEACB118-A490-4A94-A929-D94F071FDCA6}" dt="2026-06-09T12:01:08.435" v="14871" actId="1076"/>
        <pc:sldMkLst>
          <pc:docMk/>
          <pc:sldMk cId="4111418505" sldId="2147474676"/>
        </pc:sldMkLst>
        <pc:spChg chg="add mod">
          <ac:chgData name="Yasmin Wills" userId="8d9f2313-cb24-4908-83f4-aab715566215" providerId="ADAL" clId="{AEACB118-A490-4A94-A929-D94F071FDCA6}" dt="2026-06-09T12:01:08.435" v="14871" actId="1076"/>
          <ac:spMkLst>
            <pc:docMk/>
            <pc:sldMk cId="4111418505" sldId="2147474676"/>
            <ac:spMk id="3" creationId="{80B1327E-8DA9-5ABD-C481-B7F125F46B19}"/>
          </ac:spMkLst>
        </pc:spChg>
        <pc:spChg chg="mod">
          <ac:chgData name="Yasmin Wills" userId="8d9f2313-cb24-4908-83f4-aab715566215" providerId="ADAL" clId="{AEACB118-A490-4A94-A929-D94F071FDCA6}" dt="2026-06-09T12:00:17.623" v="14834" actId="404"/>
          <ac:spMkLst>
            <pc:docMk/>
            <pc:sldMk cId="4111418505" sldId="2147474676"/>
            <ac:spMk id="9" creationId="{5CA5BC4D-7F2A-4BC9-CDA9-CACB99E3BF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4D7CF-6AAB-402C-BE92-7E8595F16BC3}" type="datetimeFigureOut">
              <a:rPr lang="en-GB" smtClean="0"/>
              <a:t>09/06/2026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09751A-F331-45EE-91BD-8E8659189C0A}" type="slidenum">
              <a:rPr lang="en-GB" smtClean="0"/>
              <a:t>‹#›</a:t>
            </a:fld>
            <a:endParaRPr lang="en-GB"/>
          </a:p>
        </p:txBody>
      </p:sp>
    </p:spTree>
    <p:extLst>
      <p:ext uri="{BB962C8B-B14F-4D97-AF65-F5344CB8AC3E}">
        <p14:creationId xmlns:p14="http://schemas.microsoft.com/office/powerpoint/2010/main" val="122404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248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2</a:t>
            </a:fld>
            <a:endParaRPr lang="en-GB"/>
          </a:p>
        </p:txBody>
      </p:sp>
    </p:spTree>
    <p:extLst>
      <p:ext uri="{BB962C8B-B14F-4D97-AF65-F5344CB8AC3E}">
        <p14:creationId xmlns:p14="http://schemas.microsoft.com/office/powerpoint/2010/main" val="2755647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6</a:t>
            </a:fld>
            <a:endParaRPr lang="en-GB"/>
          </a:p>
        </p:txBody>
      </p:sp>
    </p:spTree>
    <p:extLst>
      <p:ext uri="{BB962C8B-B14F-4D97-AF65-F5344CB8AC3E}">
        <p14:creationId xmlns:p14="http://schemas.microsoft.com/office/powerpoint/2010/main" val="1612197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2286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54BF9-4B91-EC75-2B90-C8A13CCD2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43663-AEAB-35E7-A7C7-A50D56EF80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E7D34-FC87-BADD-05C8-10E2F358BAA2}"/>
              </a:ext>
            </a:extLst>
          </p:cNvPr>
          <p:cNvSpPr>
            <a:spLocks noGrp="1"/>
          </p:cNvSpPr>
          <p:nvPr>
            <p:ph type="body" idx="1"/>
          </p:nvPr>
        </p:nvSpPr>
        <p:spPr/>
        <p:txBody>
          <a:bodyPr/>
          <a:lstStyle/>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Johari Window is a </a:t>
            </a:r>
            <a:r>
              <a:rPr lang="en-GB" b="1"/>
              <a:t>self-awareness and communication framework</a:t>
            </a:r>
            <a:r>
              <a:rPr lang="en-GB"/>
              <a:t> divided into four quadrants (or panes):</a:t>
            </a:r>
          </a:p>
          <a:p>
            <a:pPr marL="171450" indent="-171450">
              <a:lnSpc>
                <a:spcPct val="110000"/>
              </a:lnSpc>
              <a:spcBef>
                <a:spcPts val="600"/>
              </a:spcBef>
              <a:spcAft>
                <a:spcPts val="600"/>
              </a:spcAft>
              <a:buFont typeface="Arial" panose="020B0604020202020204" pitchFamily="34" charset="0"/>
              <a:buChar char="•"/>
            </a:pPr>
            <a:r>
              <a:rPr lang="en-GB" b="1"/>
              <a:t>Open Area</a:t>
            </a:r>
            <a:r>
              <a:rPr lang="en-GB"/>
              <a:t>: What you and others know about you.</a:t>
            </a:r>
          </a:p>
          <a:p>
            <a:pPr marL="171450" indent="-171450">
              <a:lnSpc>
                <a:spcPct val="110000"/>
              </a:lnSpc>
              <a:spcBef>
                <a:spcPts val="600"/>
              </a:spcBef>
              <a:spcAft>
                <a:spcPts val="600"/>
              </a:spcAft>
              <a:buFont typeface="Arial" panose="020B0604020202020204" pitchFamily="34" charset="0"/>
              <a:buChar char="•"/>
            </a:pPr>
            <a:r>
              <a:rPr lang="en-GB" b="1"/>
              <a:t>Blind Spot: </a:t>
            </a:r>
            <a:r>
              <a:rPr lang="en-GB"/>
              <a:t>What others know about you, but you do not.</a:t>
            </a:r>
          </a:p>
          <a:p>
            <a:pPr marL="171450" indent="-171450">
              <a:lnSpc>
                <a:spcPct val="110000"/>
              </a:lnSpc>
              <a:spcBef>
                <a:spcPts val="600"/>
              </a:spcBef>
              <a:spcAft>
                <a:spcPts val="600"/>
              </a:spcAft>
              <a:buFont typeface="Arial" panose="020B0604020202020204" pitchFamily="34" charset="0"/>
              <a:buChar char="•"/>
            </a:pPr>
            <a:r>
              <a:rPr lang="en-GB" b="1"/>
              <a:t>Hidden Area: </a:t>
            </a:r>
            <a:r>
              <a:rPr lang="en-GB"/>
              <a:t>What you know about yourself but choose not to share.</a:t>
            </a:r>
          </a:p>
          <a:p>
            <a:pPr marL="171450" indent="-171450">
              <a:lnSpc>
                <a:spcPct val="110000"/>
              </a:lnSpc>
              <a:spcBef>
                <a:spcPts val="600"/>
              </a:spcBef>
              <a:spcAft>
                <a:spcPts val="600"/>
              </a:spcAft>
              <a:buFont typeface="Arial" panose="020B0604020202020204" pitchFamily="34" charset="0"/>
              <a:buChar char="•"/>
            </a:pPr>
            <a:r>
              <a:rPr lang="en-GB" b="1"/>
              <a:t>Unknown Area: </a:t>
            </a:r>
            <a:r>
              <a:rPr lang="en-GB"/>
              <a:t>What neither you nor others know yet.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aim is to </a:t>
            </a:r>
            <a:r>
              <a:rPr lang="en-GB" b="1"/>
              <a:t>expand your Open Area</a:t>
            </a:r>
            <a:r>
              <a:rPr lang="en-GB"/>
              <a:t> through self-reflection, feedback, and trust-building, supporting personal and professional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You increase what you know about yourself by inviting feedback from others. And you increase what they know about you by sharing information about yourself.</a:t>
            </a:r>
          </a:p>
          <a:p>
            <a:endParaRPr lang="en-GB"/>
          </a:p>
        </p:txBody>
      </p:sp>
      <p:sp>
        <p:nvSpPr>
          <p:cNvPr id="4" name="Slide Number Placeholder 3">
            <a:extLst>
              <a:ext uri="{FF2B5EF4-FFF2-40B4-BE49-F238E27FC236}">
                <a16:creationId xmlns:a16="http://schemas.microsoft.com/office/drawing/2014/main" id="{D3ECB8ED-07D9-3498-8D30-11F4623BE7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6768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14</a:t>
            </a:fld>
            <a:endParaRPr lang="en-GB"/>
          </a:p>
        </p:txBody>
      </p:sp>
    </p:spTree>
    <p:extLst>
      <p:ext uri="{BB962C8B-B14F-4D97-AF65-F5344CB8AC3E}">
        <p14:creationId xmlns:p14="http://schemas.microsoft.com/office/powerpoint/2010/main" val="3259524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2E380-10B1-30DE-3DBA-1EB7A40CE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3A72A-47CF-C4CE-511E-3D522BC9B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B06F8-0031-0FE7-14D8-8E2E330D9940}"/>
              </a:ext>
            </a:extLst>
          </p:cNvPr>
          <p:cNvSpPr>
            <a:spLocks noGrp="1"/>
          </p:cNvSpPr>
          <p:nvPr>
            <p:ph type="body" idx="1"/>
          </p:nvPr>
        </p:nvSpPr>
        <p:spPr/>
        <p:txBody>
          <a:bodyPr/>
          <a:lstStyle/>
          <a:p>
            <a:endParaRPr lang="en-GB"/>
          </a:p>
          <a:p>
            <a:endParaRPr lang="en-GB"/>
          </a:p>
        </p:txBody>
      </p:sp>
      <p:sp>
        <p:nvSpPr>
          <p:cNvPr id="4" name="Slide Number Placeholder 3">
            <a:extLst>
              <a:ext uri="{FF2B5EF4-FFF2-40B4-BE49-F238E27FC236}">
                <a16:creationId xmlns:a16="http://schemas.microsoft.com/office/drawing/2014/main" id="{233C2F38-330C-650D-98A3-D54455A1E1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9977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highlight>
                  <a:srgbClr val="FFFF00"/>
                </a:highlight>
              </a:rPr>
              <a:t>General points are: </a:t>
            </a:r>
          </a:p>
          <a:p>
            <a:r>
              <a:rPr lang="en-GB" dirty="0">
                <a:highlight>
                  <a:srgbClr val="FFFF00"/>
                </a:highlight>
              </a:rPr>
              <a:t>Multiple styles </a:t>
            </a:r>
          </a:p>
          <a:p>
            <a:r>
              <a:rPr lang="en-GB" dirty="0">
                <a:highlight>
                  <a:srgbClr val="FFFF00"/>
                </a:highlight>
              </a:rPr>
              <a:t>Portfolio of leadership skills and models </a:t>
            </a:r>
          </a:p>
          <a:p>
            <a:r>
              <a:rPr lang="en-GB" dirty="0">
                <a:highlight>
                  <a:srgbClr val="FFFF00"/>
                </a:highlight>
              </a:rPr>
              <a:t>Be conscious of them, how and when to best use them </a:t>
            </a:r>
          </a:p>
          <a:p>
            <a:r>
              <a:rPr lang="en-GB" dirty="0">
                <a:highlight>
                  <a:srgbClr val="FFFF00"/>
                </a:highlight>
              </a:rPr>
              <a:t>Resources for other styles </a:t>
            </a:r>
          </a:p>
          <a:p>
            <a:r>
              <a:rPr lang="en-GB" dirty="0">
                <a:highlight>
                  <a:srgbClr val="FFFF00"/>
                </a:highlight>
              </a:rPr>
              <a:t>Expectations / characteristics - NHS wheel – NHS Framework </a:t>
            </a:r>
          </a:p>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ED09751A-F331-45EE-91BD-8E8659189C0A}" type="slidenum">
              <a:rPr lang="en-GB" smtClean="0"/>
              <a:t>19</a:t>
            </a:fld>
            <a:endParaRPr lang="en-GB"/>
          </a:p>
        </p:txBody>
      </p:sp>
    </p:spTree>
    <p:extLst>
      <p:ext uri="{BB962C8B-B14F-4D97-AF65-F5344CB8AC3E}">
        <p14:creationId xmlns:p14="http://schemas.microsoft.com/office/powerpoint/2010/main" val="2547340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B5D1B-25BD-E46C-B921-A9181A30C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10789-2B5E-931B-BF7A-B38DFBDC7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5369F-5E38-1B60-59F3-14FA8020C80E}"/>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1" kern="1200">
                <a:solidFill>
                  <a:schemeClr val="tx1"/>
                </a:solidFill>
                <a:effectLst/>
                <a:latin typeface="+mn-lt"/>
                <a:ea typeface="+mn-ea"/>
                <a:cs typeface="+mn-cs"/>
              </a:rPr>
              <a:t>‘The Double Helix of Exposure and Expansion’, demonstrates the two sides of the coin.</a:t>
            </a: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“Imagine you’re part of a team meeting, you’re feeling overwhelmed and your manager is asking everyone to do more. You’re worried about burnout. But don’t want to say anything. But you know that this has lead to burn out before. So you speak up and say you feel overwhelmed, </a:t>
            </a: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That’s </a:t>
            </a:r>
            <a:r>
              <a:rPr lang="en-GB" sz="1200" b="1" i="0" kern="1200">
                <a:solidFill>
                  <a:schemeClr val="tx1"/>
                </a:solidFill>
                <a:effectLst/>
                <a:latin typeface="+mn-lt"/>
                <a:ea typeface="+mn-ea"/>
                <a:cs typeface="+mn-cs"/>
              </a:rPr>
              <a:t>vulnerability</a:t>
            </a:r>
            <a:r>
              <a:rPr lang="en-GB" sz="1200" b="0" i="0" kern="1200">
                <a:solidFill>
                  <a:schemeClr val="tx1"/>
                </a:solidFill>
                <a:effectLst/>
                <a:latin typeface="+mn-lt"/>
                <a:ea typeface="+mn-ea"/>
                <a:cs typeface="+mn-cs"/>
              </a:rPr>
              <a:t>, but without any direction.</a:t>
            </a:r>
          </a:p>
          <a:p>
            <a:pPr fontAlgn="t"/>
            <a:br>
              <a:rPr lang="en-GB" sz="1200" b="0" i="0" kern="1200">
                <a:solidFill>
                  <a:schemeClr val="tx1"/>
                </a:solidFill>
                <a:effectLst/>
                <a:latin typeface="+mn-lt"/>
                <a:ea typeface="+mn-ea"/>
                <a:cs typeface="+mn-cs"/>
              </a:rPr>
            </a:br>
            <a:r>
              <a:rPr lang="en-GB" sz="1200" b="0" i="0" kern="1200">
                <a:solidFill>
                  <a:schemeClr val="tx1"/>
                </a:solidFill>
                <a:effectLst/>
                <a:latin typeface="+mn-lt"/>
                <a:ea typeface="+mn-ea"/>
                <a:cs typeface="+mn-cs"/>
              </a:rPr>
              <a:t>And instead of helping, it can actually increase anxiety in the team. As they may feel it will be dumped on them. </a:t>
            </a:r>
          </a:p>
          <a:p>
            <a:pPr fontAlgn="t"/>
            <a:r>
              <a:rPr lang="en-GB" sz="1200" b="0" i="0" kern="1200">
                <a:solidFill>
                  <a:schemeClr val="tx1"/>
                </a:solidFill>
                <a:effectLst/>
                <a:latin typeface="+mn-lt"/>
                <a:ea typeface="+mn-ea"/>
                <a:cs typeface="+mn-cs"/>
              </a:rPr>
              <a:t>What’s missing is the second part of the Double Helix — </a:t>
            </a:r>
            <a:r>
              <a:rPr lang="en-GB" sz="1200" b="1" i="0" kern="1200">
                <a:solidFill>
                  <a:schemeClr val="tx1"/>
                </a:solidFill>
                <a:effectLst/>
                <a:latin typeface="+mn-lt"/>
                <a:ea typeface="+mn-ea"/>
                <a:cs typeface="+mn-cs"/>
              </a:rPr>
              <a:t>expansion</a:t>
            </a:r>
            <a:r>
              <a:rPr lang="en-GB" sz="1200" b="0" i="0" kern="1200">
                <a:solidFill>
                  <a:schemeClr val="tx1"/>
                </a:solidFill>
                <a:effectLst/>
                <a:latin typeface="+mn-lt"/>
                <a:ea typeface="+mn-ea"/>
                <a:cs typeface="+mn-cs"/>
              </a:rPr>
              <a:t>: the reassurance, focus and sense of a way forward.</a:t>
            </a:r>
          </a:p>
          <a:p>
            <a:pPr fontAlgn="t"/>
            <a:r>
              <a:rPr lang="en-GB" sz="1200" b="0" i="0" kern="1200">
                <a:solidFill>
                  <a:schemeClr val="tx1"/>
                </a:solidFill>
                <a:effectLst/>
                <a:latin typeface="+mn-lt"/>
                <a:ea typeface="+mn-ea"/>
                <a:cs typeface="+mn-cs"/>
              </a:rPr>
              <a:t>A more effective version might sound like:</a:t>
            </a:r>
          </a:p>
          <a:p>
            <a:pPr fontAlgn="t"/>
            <a:r>
              <a:rPr lang="en-GB" sz="1200" b="0" i="1" kern="1200">
                <a:solidFill>
                  <a:schemeClr val="tx1"/>
                </a:solidFill>
                <a:effectLst/>
                <a:latin typeface="+mn-lt"/>
                <a:ea typeface="+mn-ea"/>
                <a:cs typeface="+mn-cs"/>
              </a:rPr>
              <a:t>‘This is a really pressured moment, and I feel it too.</a:t>
            </a:r>
            <a:br>
              <a:rPr lang="en-GB" sz="1200" b="0" i="1" kern="1200">
                <a:solidFill>
                  <a:schemeClr val="tx1"/>
                </a:solidFill>
                <a:effectLst/>
                <a:latin typeface="+mn-lt"/>
                <a:ea typeface="+mn-ea"/>
                <a:cs typeface="+mn-cs"/>
              </a:rPr>
            </a:br>
            <a:r>
              <a:rPr lang="en-GB" sz="1200" b="0" i="1" kern="1200">
                <a:solidFill>
                  <a:schemeClr val="tx1"/>
                </a:solidFill>
                <a:effectLst/>
                <a:latin typeface="+mn-lt"/>
                <a:ea typeface="+mn-ea"/>
                <a:cs typeface="+mn-cs"/>
              </a:rPr>
              <a:t>Could we work together on prioritising and sharing out the work </a:t>
            </a:r>
          </a:p>
          <a:p>
            <a:pPr fontAlgn="t"/>
            <a:endParaRPr lang="en-GB" sz="1200" b="0" i="1"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Here, they’ve shared their vulnerability </a:t>
            </a:r>
            <a:r>
              <a:rPr lang="en-GB" sz="1200" b="1" i="0" kern="1200">
                <a:solidFill>
                  <a:schemeClr val="tx1"/>
                </a:solidFill>
                <a:effectLst/>
                <a:latin typeface="+mn-lt"/>
                <a:ea typeface="+mn-ea"/>
                <a:cs typeface="+mn-cs"/>
              </a:rPr>
              <a:t>with steadiness and clarity</a:t>
            </a:r>
            <a:r>
              <a:rPr lang="en-GB" sz="1200" b="0" i="0" kern="1200">
                <a:solidFill>
                  <a:schemeClr val="tx1"/>
                </a:solidFill>
                <a:effectLst/>
                <a:latin typeface="+mn-lt"/>
                <a:ea typeface="+mn-ea"/>
                <a:cs typeface="+mn-cs"/>
              </a:rPr>
              <a:t> — the two strands together.</a:t>
            </a:r>
          </a:p>
          <a:p>
            <a:pPr fontAlgn="t"/>
            <a:r>
              <a:rPr lang="en-GB" sz="1200" b="0" i="0" kern="1200">
                <a:solidFill>
                  <a:schemeClr val="tx1"/>
                </a:solidFill>
                <a:effectLst/>
                <a:latin typeface="+mn-lt"/>
                <a:ea typeface="+mn-ea"/>
                <a:cs typeface="+mn-cs"/>
              </a:rPr>
              <a:t>That’s the Double Helix:</a:t>
            </a:r>
          </a:p>
          <a:p>
            <a:pPr fontAlgn="t"/>
            <a:r>
              <a:rPr lang="en-GB" sz="1200" b="1" i="0" kern="1200">
                <a:solidFill>
                  <a:schemeClr val="tx1"/>
                </a:solidFill>
                <a:effectLst/>
                <a:latin typeface="+mn-lt"/>
                <a:ea typeface="+mn-ea"/>
                <a:cs typeface="+mn-cs"/>
              </a:rPr>
              <a:t>Exposure</a:t>
            </a:r>
            <a:r>
              <a:rPr lang="en-GB" sz="1200" b="0" i="0" kern="1200">
                <a:solidFill>
                  <a:schemeClr val="tx1"/>
                </a:solidFill>
                <a:effectLst/>
                <a:latin typeface="+mn-lt"/>
                <a:ea typeface="+mn-ea"/>
                <a:cs typeface="+mn-cs"/>
              </a:rPr>
              <a:t> — being human, acknowledging the challenge</a:t>
            </a:r>
          </a:p>
          <a:p>
            <a:pPr fontAlgn="t"/>
            <a:r>
              <a:rPr lang="en-GB" sz="1200" b="1" i="0" kern="1200">
                <a:solidFill>
                  <a:schemeClr val="tx1"/>
                </a:solidFill>
                <a:effectLst/>
                <a:latin typeface="+mn-lt"/>
                <a:ea typeface="+mn-ea"/>
                <a:cs typeface="+mn-cs"/>
              </a:rPr>
              <a:t>Expansion</a:t>
            </a:r>
            <a:r>
              <a:rPr lang="en-GB" sz="1200" b="0" i="0" kern="1200">
                <a:solidFill>
                  <a:schemeClr val="tx1"/>
                </a:solidFill>
                <a:effectLst/>
                <a:latin typeface="+mn-lt"/>
                <a:ea typeface="+mn-ea"/>
                <a:cs typeface="+mn-cs"/>
              </a:rPr>
              <a:t> — offering focus, learning and forward movement</a:t>
            </a:r>
          </a:p>
          <a:p>
            <a:pPr fontAlgn="t"/>
            <a:r>
              <a:rPr lang="en-GB" sz="1200" b="0" i="0" kern="1200">
                <a:solidFill>
                  <a:schemeClr val="tx1"/>
                </a:solidFill>
                <a:effectLst/>
                <a:latin typeface="+mn-lt"/>
                <a:ea typeface="+mn-ea"/>
                <a:cs typeface="+mn-cs"/>
              </a:rPr>
              <a:t>When we balance both, we build </a:t>
            </a:r>
            <a:r>
              <a:rPr lang="en-GB" sz="1200" b="1" i="0" kern="1200">
                <a:solidFill>
                  <a:schemeClr val="tx1"/>
                </a:solidFill>
                <a:effectLst/>
                <a:latin typeface="+mn-lt"/>
                <a:ea typeface="+mn-ea"/>
                <a:cs typeface="+mn-cs"/>
              </a:rPr>
              <a:t>trust, connection and confidence</a:t>
            </a:r>
            <a:r>
              <a:rPr lang="en-GB" sz="1200" b="0" i="0" kern="1200">
                <a:solidFill>
                  <a:schemeClr val="tx1"/>
                </a:solidFill>
                <a:effectLst/>
                <a:latin typeface="+mn-lt"/>
                <a:ea typeface="+mn-ea"/>
                <a:cs typeface="+mn-cs"/>
              </a:rPr>
              <a:t> — and that strengthens our leadership presence and personal impact.”</a:t>
            </a:r>
          </a:p>
          <a:p>
            <a:endParaRPr lang="en-GB" sz="1200" b="1"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fontAlgn="t"/>
            <a:endParaRPr lang="en-GB"/>
          </a:p>
        </p:txBody>
      </p:sp>
      <p:sp>
        <p:nvSpPr>
          <p:cNvPr id="4" name="Slide Number Placeholder 3">
            <a:extLst>
              <a:ext uri="{FF2B5EF4-FFF2-40B4-BE49-F238E27FC236}">
                <a16:creationId xmlns:a16="http://schemas.microsoft.com/office/drawing/2014/main" id="{712CD9AA-1345-DE37-5F66-37B5187AD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9F0B5C-CEB9-41E8-9B60-DA3F0E31CFF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5563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15DF2-8788-B231-368E-5CA159F65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3B394-3D3B-EFDE-34EA-E27CF06DE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5E23C-177B-7A08-091B-9B646279A159}"/>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 “Growth Loop” highlights the steps involved in tapping into the power of vulnerability and achieving its potential.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can think of this approach as a five-step process: </a:t>
            </a:r>
          </a:p>
          <a:p>
            <a:endParaRPr lang="en-GB" sz="1200" kern="1200" dirty="0">
              <a:solidFill>
                <a:schemeClr val="tx1"/>
              </a:solidFill>
              <a:effectLst/>
              <a:latin typeface="+mn-lt"/>
              <a:ea typeface="+mn-ea"/>
              <a:cs typeface="+mn-cs"/>
            </a:endParaRPr>
          </a:p>
          <a:p>
            <a:pPr marL="228600" indent="-228600">
              <a:buAutoNum type="arabicPeriod"/>
            </a:pPr>
            <a:r>
              <a:rPr lang="en-GB" sz="1200" kern="1200" dirty="0">
                <a:solidFill>
                  <a:schemeClr val="tx1"/>
                </a:solidFill>
                <a:effectLst/>
                <a:latin typeface="+mn-lt"/>
                <a:ea typeface="+mn-ea"/>
                <a:cs typeface="+mn-cs"/>
              </a:rPr>
              <a:t>Face the truth: The first step is to acknowledge the vulnerability.  </a:t>
            </a:r>
          </a:p>
          <a:p>
            <a:pPr marL="228600" indent="-228600">
              <a:buAutoNum type="arabicPeriod"/>
            </a:pPr>
            <a:r>
              <a:rPr lang="en-GB" sz="1200" kern="1200" dirty="0">
                <a:solidFill>
                  <a:schemeClr val="tx1"/>
                </a:solidFill>
                <a:effectLst/>
                <a:latin typeface="+mn-lt"/>
                <a:ea typeface="+mn-ea"/>
                <a:cs typeface="+mn-cs"/>
              </a:rPr>
              <a:t>Spot the spark: The second step is to recognize and identify its potential for learning, growth and development.  </a:t>
            </a:r>
          </a:p>
          <a:p>
            <a:pPr marL="228600" indent="-228600">
              <a:buAutoNum type="arabicPeriod"/>
            </a:pPr>
            <a:r>
              <a:rPr lang="en-GB" sz="1200" kern="1200" dirty="0">
                <a:solidFill>
                  <a:schemeClr val="tx1"/>
                </a:solidFill>
                <a:effectLst/>
                <a:latin typeface="+mn-lt"/>
                <a:ea typeface="+mn-ea"/>
                <a:cs typeface="+mn-cs"/>
              </a:rPr>
              <a:t>Chart the course: The third step is to plan and outline in measurable terms how to realize that potential. </a:t>
            </a:r>
          </a:p>
          <a:p>
            <a:pPr marL="228600" indent="-228600">
              <a:buAutoNum type="arabicPeriod"/>
            </a:pPr>
            <a:r>
              <a:rPr lang="en-GB" sz="1200" kern="1200" dirty="0">
                <a:solidFill>
                  <a:schemeClr val="tx1"/>
                </a:solidFill>
                <a:effectLst/>
                <a:latin typeface="+mn-lt"/>
                <a:ea typeface="+mn-ea"/>
                <a:cs typeface="+mn-cs"/>
              </a:rPr>
              <a:t>Walk the walk: The fourth step is to act on what we have planned. This can be daunting at times, as change doesn’t come easy, and it is often easier to fall back on old habits. So acting on our plan with commitment, constancy and consistency is key to harnessing the promise and potential of vulnerability. </a:t>
            </a:r>
          </a:p>
          <a:p>
            <a:pPr marL="228600" indent="-228600">
              <a:buAutoNum type="arabicPeriod"/>
            </a:pPr>
            <a:r>
              <a:rPr lang="en-GB" sz="1200" kern="1200" dirty="0">
                <a:solidFill>
                  <a:schemeClr val="tx1"/>
                </a:solidFill>
                <a:effectLst/>
                <a:latin typeface="+mn-lt"/>
                <a:ea typeface="+mn-ea"/>
                <a:cs typeface="+mn-cs"/>
              </a:rPr>
              <a:t>Check and charge up: The fifth step is to evaluate and monitor our progress and to celebrate our achievements as we move along the path of realizing the potential of our vulnerability while remembering that no achievement is too small to celebrate. </a:t>
            </a:r>
          </a:p>
          <a:p>
            <a:pPr marL="0" indent="0">
              <a:buNone/>
            </a:pPr>
            <a:endParaRPr lang="en-GB" sz="1200" kern="1200" dirty="0">
              <a:solidFill>
                <a:schemeClr val="tx1"/>
              </a:solidFill>
              <a:effectLst/>
              <a:latin typeface="+mn-lt"/>
              <a:ea typeface="+mn-ea"/>
              <a:cs typeface="+mn-cs"/>
            </a:endParaRPr>
          </a:p>
          <a:p>
            <a:pPr marL="0" indent="0">
              <a:buNone/>
            </a:pPr>
            <a:r>
              <a:rPr lang="en-GB" sz="1200" kern="1200" dirty="0">
                <a:solidFill>
                  <a:schemeClr val="tx1"/>
                </a:solidFill>
                <a:effectLst/>
                <a:latin typeface="+mn-lt"/>
                <a:ea typeface="+mn-ea"/>
                <a:cs typeface="+mn-cs"/>
              </a:rPr>
              <a:t>When we face vulnerability, especially in the workplace, we can take a step back to reflect on its potential for learning, growth and development. Even when faced with a significant setback or failure, we can indicate what we’ve learnt from that experience and what we can do to mitigate or prevent similar occurrences in the future. Indeed, when thinking about our own growth and development, it can be said that most often we have learnt more from our setbacks, failures and other difficult experiences than most other experiences in our lives.</a:t>
            </a:r>
          </a:p>
          <a:p>
            <a:r>
              <a:rPr lang="en-GB" sz="1200" kern="1200" dirty="0">
                <a:solidFill>
                  <a:schemeClr val="tx1"/>
                </a:solidFill>
                <a:effectLst/>
                <a:latin typeface="+mn-lt"/>
                <a:ea typeface="+mn-ea"/>
                <a:cs typeface="+mn-cs"/>
              </a:rPr>
              <a:t> </a:t>
            </a:r>
          </a:p>
          <a:p>
            <a:pPr fontAlgn="t"/>
            <a:endParaRPr lang="en-GB" dirty="0"/>
          </a:p>
        </p:txBody>
      </p:sp>
      <p:sp>
        <p:nvSpPr>
          <p:cNvPr id="4" name="Slide Number Placeholder 3">
            <a:extLst>
              <a:ext uri="{FF2B5EF4-FFF2-40B4-BE49-F238E27FC236}">
                <a16:creationId xmlns:a16="http://schemas.microsoft.com/office/drawing/2014/main" id="{28400B4F-EA49-752B-83B0-0083A3943A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9F0B5C-CEB9-41E8-9B60-DA3F0E31CFF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580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85FC5-190C-F541-34D7-871C0C937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163F9C-397D-DBF2-1848-BC1F7E969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27E0E-6A3A-72BA-F798-D0626ADF5B1C}"/>
              </a:ext>
            </a:extLst>
          </p:cNvPr>
          <p:cNvSpPr>
            <a:spLocks noGrp="1"/>
          </p:cNvSpPr>
          <p:nvPr>
            <p:ph type="body" idx="1"/>
          </p:nvPr>
        </p:nvSpPr>
        <p:spPr/>
        <p:txBody>
          <a:bodyPr/>
          <a:lstStyle/>
          <a:p>
            <a:pPr marL="0" indent="0">
              <a:buNone/>
            </a:pPr>
            <a:r>
              <a:rPr lang="en-GB" dirty="0"/>
              <a:t>Building on day one, you will explore how you work in your service environment, identify your strengths and development areas, and build your self-awareness and personal effectiveness in clinical and service settings. Through reflection, discussion and practical exercises, you will consider how you show up as a leader and how this influences teams, culture and patient care.</a:t>
            </a:r>
          </a:p>
          <a:p>
            <a:pPr marL="0" indent="0">
              <a:buNone/>
            </a:pPr>
            <a:r>
              <a:rPr lang="en-GB" dirty="0"/>
              <a:t>You will reflect on your leadership strengths, behaviours and development needs in the context of organisational priorities. You will explore what supports you, what gets in the way, and what you need to develop, and consider how to apply this learning in your clinical leadership role through peer discussion and group work.</a:t>
            </a:r>
          </a:p>
          <a:p>
            <a:pPr marL="0" indent="0">
              <a:buNone/>
            </a:pPr>
            <a:r>
              <a:rPr lang="en-GB" dirty="0"/>
              <a:t>Intelligence Packs will support your reflection on leadership in clinical and service settings. They will help you understand your service context, interpret service data, and identify opportunities to improve quality, workforce and operational performance.</a:t>
            </a:r>
          </a:p>
          <a:p>
            <a:endParaRPr lang="en-GB" dirty="0"/>
          </a:p>
        </p:txBody>
      </p:sp>
      <p:sp>
        <p:nvSpPr>
          <p:cNvPr id="4" name="Slide Number Placeholder 3">
            <a:extLst>
              <a:ext uri="{FF2B5EF4-FFF2-40B4-BE49-F238E27FC236}">
                <a16:creationId xmlns:a16="http://schemas.microsoft.com/office/drawing/2014/main" id="{848AEBA2-E0D9-FA9C-0732-D41DEC7677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2071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7EC4-E0EC-34E9-9F11-C626FDA36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BBC00-1673-E1DF-2272-40DE1371D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86C42-564C-9A6E-DEAD-5C17B71615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DAE3C89-1650-FEE8-CC52-7ADE8513468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9974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Fixed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4" name="Rectangle 3">
            <a:extLst>
              <a:ext uri="{FF2B5EF4-FFF2-40B4-BE49-F238E27FC236}">
                <a16:creationId xmlns:a16="http://schemas.microsoft.com/office/drawing/2014/main" id="{658CD993-E01D-4C6D-AC69-FD8AEB63244A}"/>
              </a:ext>
            </a:extLst>
          </p:cNvPr>
          <p:cNvSpPr/>
          <p:nvPr userDrawn="1"/>
        </p:nvSpPr>
        <p:spPr>
          <a:xfrm>
            <a:off x="358048" y="4891653"/>
            <a:ext cx="6135329" cy="1160206"/>
          </a:xfrm>
          <a:prstGeom prst="rect">
            <a:avLst/>
          </a:prstGeom>
          <a:solidFill>
            <a:srgbClr val="185C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r>
              <a:rPr lang="en-GB" sz="4000" err="1">
                <a:highlight>
                  <a:srgbClr val="1C5C59"/>
                </a:highlight>
                <a:latin typeface="Arial" panose="020B0604020202020204" pitchFamily="34" charset="0"/>
                <a:cs typeface="Arial" panose="020B0604020202020204" pitchFamily="34" charset="0"/>
              </a:rPr>
              <a:t>Oxlead</a:t>
            </a:r>
            <a:r>
              <a:rPr lang="en-GB" sz="4000">
                <a:highlight>
                  <a:srgbClr val="1C5C59"/>
                </a:highlight>
                <a:latin typeface="Arial" panose="020B0604020202020204" pitchFamily="34" charset="0"/>
                <a:cs typeface="Arial" panose="020B0604020202020204" pitchFamily="34" charset="0"/>
              </a:rPr>
              <a:t> Programme </a:t>
            </a:r>
            <a:endParaRPr lang="en-GB" sz="1400">
              <a:highlight>
                <a:srgbClr val="1C5C59"/>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573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Editable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9" name="Text Placeholder 2"/>
          <p:cNvSpPr>
            <a:spLocks noGrp="1"/>
          </p:cNvSpPr>
          <p:nvPr>
            <p:ph type="body" sz="quarter" idx="11" hasCustomPrompt="1"/>
          </p:nvPr>
        </p:nvSpPr>
        <p:spPr>
          <a:xfrm>
            <a:off x="1000489" y="4928520"/>
            <a:ext cx="4900523" cy="1186285"/>
          </a:xfrm>
          <a:prstGeom prst="rect">
            <a:avLst/>
          </a:prstGeom>
        </p:spPr>
        <p:txBody>
          <a:bodyPr vert="horz" lIns="0" tIns="0" rIns="0" bIns="0" anchor="ctr" anchorCtr="0"/>
          <a:lstStyle>
            <a:lvl1pPr marL="0" indent="0" algn="l">
              <a:spcBef>
                <a:spcPts val="0"/>
              </a:spcBef>
              <a:buFontTx/>
              <a:buNone/>
              <a:defRPr sz="2400">
                <a:solidFill>
                  <a:schemeClr val="bg1"/>
                </a:solidFill>
                <a:latin typeface="Arial"/>
                <a:cs typeface="Arial"/>
              </a:defRPr>
            </a:lvl1pPr>
          </a:lstStyle>
          <a:p>
            <a:pPr lvl="0"/>
            <a:r>
              <a:rPr lang="en-US"/>
              <a:t>Text for additional information</a:t>
            </a:r>
          </a:p>
        </p:txBody>
      </p:sp>
      <p:sp>
        <p:nvSpPr>
          <p:cNvPr id="5" name="Rectangle 4">
            <a:extLst>
              <a:ext uri="{FF2B5EF4-FFF2-40B4-BE49-F238E27FC236}">
                <a16:creationId xmlns:a16="http://schemas.microsoft.com/office/drawing/2014/main" id="{8147BA91-AF38-4F9E-8460-099E287BE6CD}"/>
              </a:ext>
            </a:extLst>
          </p:cNvPr>
          <p:cNvSpPr/>
          <p:nvPr userDrawn="1"/>
        </p:nvSpPr>
        <p:spPr>
          <a:xfrm>
            <a:off x="358049" y="4928519"/>
            <a:ext cx="6135329" cy="1160206"/>
          </a:xfrm>
          <a:prstGeom prst="rect">
            <a:avLst/>
          </a:prstGeom>
          <a:solidFill>
            <a:srgbClr val="185C59"/>
          </a:solidFill>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a:highlight>
                  <a:srgbClr val="1C5C59"/>
                </a:highlight>
                <a:latin typeface="Arial" panose="020B0604020202020204" pitchFamily="34" charset="0"/>
                <a:cs typeface="Arial" panose="020B0604020202020204" pitchFamily="34" charset="0"/>
              </a:rPr>
              <a:t>Organise For Success</a:t>
            </a:r>
          </a:p>
          <a:p>
            <a:pPr lvl="1"/>
            <a:r>
              <a:rPr lang="en-GB" sz="1000">
                <a:highlight>
                  <a:srgbClr val="1C5C59"/>
                </a:highlight>
                <a:latin typeface="Arial" panose="020B0604020202020204" pitchFamily="34" charset="0"/>
                <a:cs typeface="Arial" panose="020B0604020202020204" pitchFamily="34" charset="0"/>
              </a:rPr>
              <a:t>through organisational consultancy</a:t>
            </a:r>
          </a:p>
        </p:txBody>
      </p:sp>
    </p:spTree>
    <p:extLst>
      <p:ext uri="{BB962C8B-B14F-4D97-AF65-F5344CB8AC3E}">
        <p14:creationId xmlns:p14="http://schemas.microsoft.com/office/powerpoint/2010/main" val="219589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83693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26767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134475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313622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40CC5-F208-4E84-A335-5D05A965D56B}"/>
              </a:ext>
            </a:extLst>
          </p:cNvPr>
          <p:cNvSpPr>
            <a:spLocks noGrp="1"/>
          </p:cNvSpPr>
          <p:nvPr>
            <p:ph idx="1"/>
          </p:nvPr>
        </p:nvSpPr>
        <p:spPr>
          <a:xfrm>
            <a:off x="326175" y="1384467"/>
            <a:ext cx="11523989" cy="4883168"/>
          </a:xfrm>
          <a:prstGeom prst="rect">
            <a:avLst/>
          </a:prstGeom>
        </p:spPr>
        <p:txBody>
          <a:bodyPr>
            <a:normAutofit/>
          </a:bodyPr>
          <a:lstStyle>
            <a:lvl1pPr marL="228600" indent="-228600">
              <a:buFont typeface="Arial" panose="020B0604020202020204" pitchFamily="34" charset="0"/>
              <a:buChar char="•"/>
              <a:defRPr sz="2000">
                <a:latin typeface="Aptos" panose="020B0004020202020204" pitchFamily="34" charset="0"/>
                <a:ea typeface="Source Sans Pro" panose="020B0503030403020204" pitchFamily="34" charset="0"/>
              </a:defRPr>
            </a:lvl1pPr>
            <a:lvl2pPr marL="685800" indent="-228600">
              <a:buFont typeface="Courier New" panose="02070309020205020404" pitchFamily="49" charset="0"/>
              <a:buChar char="o"/>
              <a:defRPr sz="1800">
                <a:latin typeface="Aptos" panose="020B0004020202020204" pitchFamily="34" charset="0"/>
                <a:ea typeface="Source Sans Pro" panose="020B0503030403020204" pitchFamily="34" charset="0"/>
              </a:defRPr>
            </a:lvl2pPr>
            <a:lvl3pPr marL="1143000" indent="-228600">
              <a:buFont typeface="Arial" panose="020B0604020202020204" pitchFamily="34" charset="0"/>
              <a:buChar char="•"/>
              <a:defRPr sz="1600">
                <a:latin typeface="Aptos" panose="020B0004020202020204" pitchFamily="34" charset="0"/>
                <a:ea typeface="Source Sans Pro" panose="020B0503030403020204" pitchFamily="34" charset="0"/>
              </a:defRPr>
            </a:lvl3pPr>
            <a:lvl4pPr marL="1600200" indent="-228600">
              <a:buFont typeface="Arial" panose="020B0604020202020204" pitchFamily="34" charset="0"/>
              <a:buChar char="•"/>
              <a:defRPr sz="1400">
                <a:latin typeface="Aptos" panose="020B0004020202020204" pitchFamily="34" charset="0"/>
                <a:ea typeface="Source Sans Pro" panose="020B0503030403020204" pitchFamily="34" charset="0"/>
              </a:defRPr>
            </a:lvl4pPr>
            <a:lvl5pPr marL="2057400" indent="-228600">
              <a:buFont typeface="Arial" panose="020B0604020202020204" pitchFamily="34" charset="0"/>
              <a:buChar char="•"/>
              <a:defRPr sz="1400">
                <a:latin typeface="Aptos" panose="020B0004020202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1">
            <a:extLst>
              <a:ext uri="{FF2B5EF4-FFF2-40B4-BE49-F238E27FC236}">
                <a16:creationId xmlns:a16="http://schemas.microsoft.com/office/drawing/2014/main" id="{D58175A4-3994-06E4-7AE4-E00E1A972845}"/>
              </a:ext>
            </a:extLst>
          </p:cNvPr>
          <p:cNvSpPr txBox="1">
            <a:spLocks/>
          </p:cNvSpPr>
          <p:nvPr userDrawn="1"/>
        </p:nvSpPr>
        <p:spPr>
          <a:xfrm>
            <a:off x="600937" y="410368"/>
            <a:ext cx="107528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B4046"/>
                </a:solidFill>
                <a:latin typeface="Montserrat" pitchFamily="2" charset="77"/>
                <a:ea typeface="+mj-ea"/>
                <a:cs typeface="+mj-cs"/>
              </a:defRPr>
            </a:lvl1pPr>
          </a:lstStyle>
          <a:p>
            <a:endParaRPr lang="en-GB"/>
          </a:p>
        </p:txBody>
      </p:sp>
      <p:sp>
        <p:nvSpPr>
          <p:cNvPr id="9" name="Title Placeholder 13">
            <a:extLst>
              <a:ext uri="{FF2B5EF4-FFF2-40B4-BE49-F238E27FC236}">
                <a16:creationId xmlns:a16="http://schemas.microsoft.com/office/drawing/2014/main" id="{546EA13B-F1E8-E0F1-BBD6-679C6C3E921D}"/>
              </a:ext>
            </a:extLst>
          </p:cNvPr>
          <p:cNvSpPr>
            <a:spLocks noGrp="1"/>
          </p:cNvSpPr>
          <p:nvPr>
            <p:ph type="title"/>
          </p:nvPr>
        </p:nvSpPr>
        <p:spPr>
          <a:xfrm>
            <a:off x="326176" y="230557"/>
            <a:ext cx="10752862" cy="915782"/>
          </a:xfrm>
          <a:prstGeom prst="rect">
            <a:avLst/>
          </a:prstGeom>
        </p:spPr>
        <p:txBody>
          <a:bodyPr vert="horz" lIns="91440" tIns="45720" rIns="91440" bIns="45720" rtlCol="0" anchor="ctr">
            <a:normAutofit/>
          </a:bodyPr>
          <a:lstStyle>
            <a:lvl1pPr algn="l">
              <a:defRPr sz="3200" b="0">
                <a:solidFill>
                  <a:srgbClr val="006C69"/>
                </a:solidFill>
                <a:latin typeface="Arial" panose="020B0604020202020204" pitchFamily="34" charset="0"/>
                <a:cs typeface="Arial" panose="020B0604020202020204" pitchFamily="34" charset="0"/>
              </a:defRPr>
            </a:lvl1pPr>
          </a:lstStyle>
          <a:p>
            <a:r>
              <a:rPr lang="en-GB"/>
              <a:t>Click to edit Master title style</a:t>
            </a:r>
          </a:p>
        </p:txBody>
      </p:sp>
      <p:grpSp>
        <p:nvGrpSpPr>
          <p:cNvPr id="6" name="Group 5">
            <a:extLst>
              <a:ext uri="{FF2B5EF4-FFF2-40B4-BE49-F238E27FC236}">
                <a16:creationId xmlns:a16="http://schemas.microsoft.com/office/drawing/2014/main" id="{70870A0B-F687-C602-C1DD-90D8800CDB06}"/>
              </a:ext>
            </a:extLst>
          </p:cNvPr>
          <p:cNvGrpSpPr/>
          <p:nvPr userDrawn="1"/>
        </p:nvGrpSpPr>
        <p:grpSpPr>
          <a:xfrm>
            <a:off x="9721049" y="230557"/>
            <a:ext cx="2129115" cy="417939"/>
            <a:chOff x="8888289" y="257509"/>
            <a:chExt cx="2961875" cy="581408"/>
          </a:xfrm>
        </p:grpSpPr>
        <p:pic>
          <p:nvPicPr>
            <p:cNvPr id="4" name="Picture 3">
              <a:extLst>
                <a:ext uri="{FF2B5EF4-FFF2-40B4-BE49-F238E27FC236}">
                  <a16:creationId xmlns:a16="http://schemas.microsoft.com/office/drawing/2014/main" id="{6F3DBA91-10BC-0C3C-B0F7-7098D7005CDF}"/>
                </a:ext>
              </a:extLst>
            </p:cNvPr>
            <p:cNvPicPr>
              <a:picLocks noChangeAspect="1"/>
            </p:cNvPicPr>
            <p:nvPr userDrawn="1"/>
          </p:nvPicPr>
          <p:blipFill>
            <a:blip r:embed="rId2"/>
            <a:stretch>
              <a:fillRect/>
            </a:stretch>
          </p:blipFill>
          <p:spPr>
            <a:xfrm>
              <a:off x="8888289" y="272533"/>
              <a:ext cx="1809129" cy="566384"/>
            </a:xfrm>
            <a:prstGeom prst="rect">
              <a:avLst/>
            </a:prstGeom>
          </p:spPr>
        </p:pic>
        <p:pic>
          <p:nvPicPr>
            <p:cNvPr id="5" name="Picture 4">
              <a:extLst>
                <a:ext uri="{FF2B5EF4-FFF2-40B4-BE49-F238E27FC236}">
                  <a16:creationId xmlns:a16="http://schemas.microsoft.com/office/drawing/2014/main" id="{E61106C8-8647-D38D-D705-A988540240FE}"/>
                </a:ext>
              </a:extLst>
            </p:cNvPr>
            <p:cNvPicPr>
              <a:picLocks noChangeAspect="1"/>
            </p:cNvPicPr>
            <p:nvPr userDrawn="1"/>
          </p:nvPicPr>
          <p:blipFill>
            <a:blip r:embed="rId3"/>
            <a:stretch>
              <a:fillRect/>
            </a:stretch>
          </p:blipFill>
          <p:spPr>
            <a:xfrm>
              <a:off x="10857437" y="257509"/>
              <a:ext cx="992727" cy="501941"/>
            </a:xfrm>
            <a:prstGeom prst="rect">
              <a:avLst/>
            </a:prstGeom>
          </p:spPr>
        </p:pic>
      </p:grpSp>
      <p:cxnSp>
        <p:nvCxnSpPr>
          <p:cNvPr id="2" name="Straight Connector 1">
            <a:extLst>
              <a:ext uri="{FF2B5EF4-FFF2-40B4-BE49-F238E27FC236}">
                <a16:creationId xmlns:a16="http://schemas.microsoft.com/office/drawing/2014/main" id="{85942BA5-679A-2B10-B72F-A3A2893AAE46}"/>
              </a:ext>
            </a:extLst>
          </p:cNvPr>
          <p:cNvCxnSpPr>
            <a:cxnSpLocks/>
          </p:cNvCxnSpPr>
          <p:nvPr userDrawn="1"/>
        </p:nvCxnSpPr>
        <p:spPr>
          <a:xfrm>
            <a:off x="600937" y="1146339"/>
            <a:ext cx="1295181" cy="0"/>
          </a:xfrm>
          <a:prstGeom prst="line">
            <a:avLst/>
          </a:prstGeom>
          <a:ln w="28575">
            <a:solidFill>
              <a:srgbClr val="FF7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840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40C3647-C6D6-3D36-E251-301E3AE1909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999" t="4136" r="27392" b="7508"/>
          <a:stretch>
            <a:fillRect/>
          </a:stretch>
        </p:blipFill>
        <p:spPr>
          <a:xfrm flipH="1">
            <a:off x="0" y="0"/>
            <a:ext cx="7040865" cy="6858000"/>
          </a:xfrm>
          <a:prstGeom prst="rect">
            <a:avLst/>
          </a:prstGeom>
        </p:spPr>
      </p:pic>
      <p:sp>
        <p:nvSpPr>
          <p:cNvPr id="2" name="Title 1">
            <a:extLst>
              <a:ext uri="{FF2B5EF4-FFF2-40B4-BE49-F238E27FC236}">
                <a16:creationId xmlns:a16="http://schemas.microsoft.com/office/drawing/2014/main" id="{D2745CA8-0905-B3E5-E80C-6B7651EC4F28}"/>
              </a:ext>
            </a:extLst>
          </p:cNvPr>
          <p:cNvSpPr>
            <a:spLocks noGrp="1"/>
          </p:cNvSpPr>
          <p:nvPr>
            <p:ph type="title" hasCustomPrompt="1"/>
          </p:nvPr>
        </p:nvSpPr>
        <p:spPr>
          <a:xfrm>
            <a:off x="237961" y="2268537"/>
            <a:ext cx="4539140" cy="2073799"/>
          </a:xfrm>
        </p:spPr>
        <p:txBody>
          <a:bodyPr anchor="b"/>
          <a:lstStyle>
            <a:lvl1pPr algn="l">
              <a:defRPr sz="8000">
                <a:solidFill>
                  <a:schemeClr val="bg1"/>
                </a:solidFill>
                <a:latin typeface="Aptos Display" panose="020B0004020202020204" pitchFamily="34" charset="0"/>
              </a:defRPr>
            </a:lvl1pPr>
          </a:lstStyle>
          <a:p>
            <a:r>
              <a:rPr lang="en-US"/>
              <a:t>Click </a:t>
            </a:r>
            <a:br>
              <a:rPr lang="en-US"/>
            </a:br>
            <a:r>
              <a:rPr lang="en-US"/>
              <a:t>to edit</a:t>
            </a:r>
            <a:endParaRPr lang="en-GB"/>
          </a:p>
        </p:txBody>
      </p:sp>
      <p:sp>
        <p:nvSpPr>
          <p:cNvPr id="3" name="Text Placeholder 2">
            <a:extLst>
              <a:ext uri="{FF2B5EF4-FFF2-40B4-BE49-F238E27FC236}">
                <a16:creationId xmlns:a16="http://schemas.microsoft.com/office/drawing/2014/main" id="{2D1C9FE7-2874-240C-31AB-F79A2F0472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CF8FEF-9881-7F1F-BB33-610E129CA07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316080-1DD1-992B-6452-75AD71E64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36DE06-26CF-61C8-59A5-9EA42915FB49}"/>
              </a:ext>
            </a:extLst>
          </p:cNvPr>
          <p:cNvSpPr>
            <a:spLocks noGrp="1"/>
          </p:cNvSpPr>
          <p:nvPr>
            <p:ph type="sldNum" sz="quarter" idx="12"/>
          </p:nvPr>
        </p:nvSpPr>
        <p:spPr/>
        <p:txBody>
          <a:bodyPr/>
          <a:lstStyle/>
          <a:p>
            <a:fld id="{61625021-A55E-40B3-AC8E-2A74129C2AA1}" type="slidenum">
              <a:rPr lang="en-GB" smtClean="0"/>
              <a:t>‹#›</a:t>
            </a:fld>
            <a:endParaRPr lang="en-GB"/>
          </a:p>
        </p:txBody>
      </p:sp>
      <p:grpSp>
        <p:nvGrpSpPr>
          <p:cNvPr id="8" name="Group 7">
            <a:extLst>
              <a:ext uri="{FF2B5EF4-FFF2-40B4-BE49-F238E27FC236}">
                <a16:creationId xmlns:a16="http://schemas.microsoft.com/office/drawing/2014/main" id="{A86FECA9-258D-3E5E-EF24-9C3292753982}"/>
              </a:ext>
            </a:extLst>
          </p:cNvPr>
          <p:cNvGrpSpPr/>
          <p:nvPr userDrawn="1"/>
        </p:nvGrpSpPr>
        <p:grpSpPr>
          <a:xfrm>
            <a:off x="8625741" y="319580"/>
            <a:ext cx="3160226" cy="620343"/>
            <a:chOff x="8888289" y="257509"/>
            <a:chExt cx="2961875" cy="581408"/>
          </a:xfrm>
        </p:grpSpPr>
        <p:pic>
          <p:nvPicPr>
            <p:cNvPr id="9" name="Picture 8">
              <a:extLst>
                <a:ext uri="{FF2B5EF4-FFF2-40B4-BE49-F238E27FC236}">
                  <a16:creationId xmlns:a16="http://schemas.microsoft.com/office/drawing/2014/main" id="{8520C13A-4338-465C-0BD4-BA0E4D6F5587}"/>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10" name="Picture 9">
              <a:extLst>
                <a:ext uri="{FF2B5EF4-FFF2-40B4-BE49-F238E27FC236}">
                  <a16:creationId xmlns:a16="http://schemas.microsoft.com/office/drawing/2014/main" id="{527E4DE3-8C99-284D-4BC4-2020818F0EE0}"/>
                </a:ext>
              </a:extLst>
            </p:cNvPr>
            <p:cNvPicPr>
              <a:picLocks noChangeAspect="1"/>
            </p:cNvPicPr>
            <p:nvPr userDrawn="1"/>
          </p:nvPicPr>
          <p:blipFill>
            <a:blip r:embed="rId4"/>
            <a:stretch>
              <a:fillRect/>
            </a:stretch>
          </p:blipFill>
          <p:spPr>
            <a:xfrm>
              <a:off x="10857437" y="257509"/>
              <a:ext cx="992727" cy="501941"/>
            </a:xfrm>
            <a:prstGeom prst="rect">
              <a:avLst/>
            </a:prstGeom>
          </p:spPr>
        </p:pic>
      </p:grpSp>
      <p:cxnSp>
        <p:nvCxnSpPr>
          <p:cNvPr id="11" name="Straight Connector 10">
            <a:extLst>
              <a:ext uri="{FF2B5EF4-FFF2-40B4-BE49-F238E27FC236}">
                <a16:creationId xmlns:a16="http://schemas.microsoft.com/office/drawing/2014/main" id="{D3C83D15-A9AD-6746-5EC8-26106E694C76}"/>
              </a:ext>
            </a:extLst>
          </p:cNvPr>
          <p:cNvCxnSpPr>
            <a:cxnSpLocks/>
          </p:cNvCxnSpPr>
          <p:nvPr userDrawn="1"/>
        </p:nvCxnSpPr>
        <p:spPr>
          <a:xfrm>
            <a:off x="831850" y="3107114"/>
            <a:ext cx="1295181"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The words 'Improving Lives' in a handwritten script">
            <a:extLst>
              <a:ext uri="{FF2B5EF4-FFF2-40B4-BE49-F238E27FC236}">
                <a16:creationId xmlns:a16="http://schemas.microsoft.com/office/drawing/2014/main" id="{381506F9-3FFA-EF17-45D4-22AA725EF456}"/>
              </a:ext>
            </a:extLst>
          </p:cNvPr>
          <p:cNvPicPr>
            <a:picLocks noChangeAspect="1"/>
          </p:cNvPicPr>
          <p:nvPr userDrawn="1"/>
        </p:nvPicPr>
        <p:blipFill>
          <a:blip r:embed="rId5">
            <a:biLevel thresh="25000"/>
          </a:blip>
          <a:stretch>
            <a:fillRect/>
          </a:stretch>
        </p:blipFill>
        <p:spPr>
          <a:xfrm>
            <a:off x="304495" y="264794"/>
            <a:ext cx="1712842" cy="455653"/>
          </a:xfrm>
          <a:prstGeom prst="rect">
            <a:avLst/>
          </a:prstGeom>
        </p:spPr>
      </p:pic>
    </p:spTree>
    <p:extLst>
      <p:ext uri="{BB962C8B-B14F-4D97-AF65-F5344CB8AC3E}">
        <p14:creationId xmlns:p14="http://schemas.microsoft.com/office/powerpoint/2010/main" val="3806663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0B28-C158-BCAD-66BA-124D765932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E2DC985-F37B-2922-BBDB-B19E962D06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10558D-9FBE-3197-3655-DAEAE106A47A}"/>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BA4AC24C-C836-8CFA-714C-BFD9DA63CB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1A2870-0660-B9BB-B056-C1058F70F53B}"/>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164801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6D93E-C0DF-7A06-2C78-394C9301C3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6B647E-8C3C-95C5-B0CC-ACEF27C4B1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8DA082-2EA6-E73A-0277-517B73326553}"/>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B93E63DB-3CCB-F9D4-9470-C38C4EE1E2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CD714F-D658-5C84-AFDC-AAFB9BA50C67}"/>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1170113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5CA8-0905-B3E5-E80C-6B7651EC4F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D1C9FE7-2874-240C-31AB-F79A2F0472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CF8FEF-9881-7F1F-BB33-610E129CA07B}"/>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5C316080-1DD1-992B-6452-75AD71E64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36DE06-26CF-61C8-59A5-9EA42915FB49}"/>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734617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9D21-44AB-ADDB-52B9-F4770A67CC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4C4F64-CF3C-2D26-BD3C-4E96CF093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A0692E-E628-8B58-00CE-7701ABAFEF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86A7410-F2DC-8BFC-1017-25935714E2D1}"/>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6" name="Footer Placeholder 5">
            <a:extLst>
              <a:ext uri="{FF2B5EF4-FFF2-40B4-BE49-F238E27FC236}">
                <a16:creationId xmlns:a16="http://schemas.microsoft.com/office/drawing/2014/main" id="{247024D0-B1F0-E13E-7171-47C53E8964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F3AD00-DD1E-DD74-7655-AB4FD0144014}"/>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3186269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F925-C34D-AD77-049F-C312F958306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251EF8-8AA8-ABEC-19C3-0D9F8FE87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C32AEA-0767-C491-2014-4E856BCD06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BE101D-F5A4-6500-D70D-021B5ECC38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6B8794-4485-AEF3-2074-805B03DD54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D9A91E-2523-2996-030B-133792BDE938}"/>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8" name="Footer Placeholder 7">
            <a:extLst>
              <a:ext uri="{FF2B5EF4-FFF2-40B4-BE49-F238E27FC236}">
                <a16:creationId xmlns:a16="http://schemas.microsoft.com/office/drawing/2014/main" id="{D9C94EE5-69C8-8ED9-02F7-BC090C42E71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4DA35D-F4BE-2A24-882C-7F9820931159}"/>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2568746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4AB3-EB8C-8CAA-73C4-C35D9941A20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6166650-0443-DBC3-B358-7304755C2A91}"/>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4" name="Footer Placeholder 3">
            <a:extLst>
              <a:ext uri="{FF2B5EF4-FFF2-40B4-BE49-F238E27FC236}">
                <a16:creationId xmlns:a16="http://schemas.microsoft.com/office/drawing/2014/main" id="{400CEBC2-3FA2-EB65-ECF6-93150F421B6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E13A85-D4A1-F260-88BD-1AD9984DE02B}"/>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2504861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A7EF57-505C-5CD2-B477-E0A2077FBEA9}"/>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3" name="Footer Placeholder 2">
            <a:extLst>
              <a:ext uri="{FF2B5EF4-FFF2-40B4-BE49-F238E27FC236}">
                <a16:creationId xmlns:a16="http://schemas.microsoft.com/office/drawing/2014/main" id="{D9D835CF-896B-E4F0-88C7-97F756C0ED2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AE48E33-0669-93DF-4624-3AF7F5C3495F}"/>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3600481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9D28-8B8B-6726-520F-2532B442EB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1B1CB1E-4BAE-3725-8E8B-2B2A8B2C46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B179157-991A-09BD-50E7-D8D740500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E80044-595E-204F-4931-FDB2F0282FAB}"/>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6" name="Footer Placeholder 5">
            <a:extLst>
              <a:ext uri="{FF2B5EF4-FFF2-40B4-BE49-F238E27FC236}">
                <a16:creationId xmlns:a16="http://schemas.microsoft.com/office/drawing/2014/main" id="{3A37FCF1-BF0B-3BA8-3D12-62444A2138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1AC188-5F06-B4F5-363C-98E8CDB06691}"/>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265391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F6E67-F179-F6D5-F130-F0265318A6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F304E5-E163-C7EF-CD85-3A7C96BE80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D3909A-01BD-9F40-571E-81754D3C73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FCC0AC-06F6-8C2B-990B-30C071444C6D}"/>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6" name="Footer Placeholder 5">
            <a:extLst>
              <a:ext uri="{FF2B5EF4-FFF2-40B4-BE49-F238E27FC236}">
                <a16:creationId xmlns:a16="http://schemas.microsoft.com/office/drawing/2014/main" id="{BBC91FA1-E894-5566-3278-F69E7987CF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651586-B948-7B40-9024-358CC64617F3}"/>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607828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851C7-9A7E-BAA2-0F93-E3EC781F396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EFDE77-319A-776F-0FEB-003C0F1111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8E7531-7BD9-E57B-EBF7-A179C08A08EB}"/>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8101DBAF-DCDE-B589-623B-130825C9C4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AAD206-FD29-05D0-3513-545457C0AB49}"/>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2570795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4CD86B-1ACB-0630-9BAC-BC8DACF515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593897-688B-1209-5FEF-71B661AABE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F14049-2345-6DCD-BF41-839AAF0ACBFD}"/>
              </a:ext>
            </a:extLst>
          </p:cNvPr>
          <p:cNvSpPr>
            <a:spLocks noGrp="1"/>
          </p:cNvSpPr>
          <p:nvPr>
            <p:ph type="dt" sz="half" idx="10"/>
          </p:nvPr>
        </p:nvSpPr>
        <p:spPr/>
        <p:txBody>
          <a:body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7F7D099E-5DFC-6EE8-68E8-9443EF96A0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F8B38E-0894-C682-9BD5-F7DA4BC8E4DF}"/>
              </a:ext>
            </a:extLst>
          </p:cNvPr>
          <p:cNvSpPr>
            <a:spLocks noGrp="1"/>
          </p:cNvSpPr>
          <p:nvPr>
            <p:ph type="sldNum" sz="quarter" idx="12"/>
          </p:nvPr>
        </p:nvSpPr>
        <p:spPr/>
        <p:txBody>
          <a:bodyPr/>
          <a:lstStyle/>
          <a:p>
            <a:fld id="{61625021-A55E-40B3-AC8E-2A74129C2AA1}" type="slidenum">
              <a:rPr lang="en-GB" smtClean="0"/>
              <a:t>‹#›</a:t>
            </a:fld>
            <a:endParaRPr lang="en-GB"/>
          </a:p>
        </p:txBody>
      </p:sp>
    </p:spTree>
    <p:extLst>
      <p:ext uri="{BB962C8B-B14F-4D97-AF65-F5344CB8AC3E}">
        <p14:creationId xmlns:p14="http://schemas.microsoft.com/office/powerpoint/2010/main" val="39263771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610637" y="1764574"/>
            <a:ext cx="10940288" cy="4639056"/>
          </a:xfrm>
          <a:prstGeom prst="rect">
            <a:avLst/>
          </a:prstGeom>
          <a:solidFill>
            <a:srgbClr val="F29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Logo&#10;&#10;Description automatically generated">
            <a:extLst>
              <a:ext uri="{FF2B5EF4-FFF2-40B4-BE49-F238E27FC236}">
                <a16:creationId xmlns:a16="http://schemas.microsoft.com/office/drawing/2014/main" id="{A33E1B96-0875-A74A-89DA-91E41E720E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0637" y="543946"/>
            <a:ext cx="2725420" cy="656728"/>
          </a:xfrm>
          <a:prstGeom prst="rect">
            <a:avLst/>
          </a:prstGeom>
        </p:spPr>
      </p:pic>
    </p:spTree>
    <p:extLst>
      <p:ext uri="{BB962C8B-B14F-4D97-AF65-F5344CB8AC3E}">
        <p14:creationId xmlns:p14="http://schemas.microsoft.com/office/powerpoint/2010/main" val="3094488923"/>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4885044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70"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BAE0B4-5869-CBEB-5963-41A2CDE529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2F3182-1DAC-F447-B6AB-1D293DE3A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96066F-52E8-7ABC-CFB4-9DE1CDA934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57F6F1-4FE1-4BB3-AB69-BEB5AF711281}" type="datetimeFigureOut">
              <a:rPr lang="en-GB" smtClean="0"/>
              <a:t>09/06/2026</a:t>
            </a:fld>
            <a:endParaRPr lang="en-GB"/>
          </a:p>
        </p:txBody>
      </p:sp>
      <p:sp>
        <p:nvSpPr>
          <p:cNvPr id="5" name="Footer Placeholder 4">
            <a:extLst>
              <a:ext uri="{FF2B5EF4-FFF2-40B4-BE49-F238E27FC236}">
                <a16:creationId xmlns:a16="http://schemas.microsoft.com/office/drawing/2014/main" id="{550E99DE-E17C-0A2F-2A34-D012EF2C46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A70554E-1C96-4CB1-B0F9-007A03239B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625021-A55E-40B3-AC8E-2A74129C2AA1}" type="slidenum">
              <a:rPr lang="en-GB" smtClean="0"/>
              <a:t>‹#›</a:t>
            </a:fld>
            <a:endParaRPr lang="en-GB"/>
          </a:p>
        </p:txBody>
      </p:sp>
    </p:spTree>
    <p:extLst>
      <p:ext uri="{BB962C8B-B14F-4D97-AF65-F5344CB8AC3E}">
        <p14:creationId xmlns:p14="http://schemas.microsoft.com/office/powerpoint/2010/main" val="137597615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sv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sv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sv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sv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B05E4A-5C72-4BF1-A806-01A5DCCC94F9}"/>
              </a:ext>
            </a:extLst>
          </p:cNvPr>
          <p:cNvSpPr>
            <a:spLocks noGrp="1"/>
          </p:cNvSpPr>
          <p:nvPr>
            <p:ph type="body" sz="quarter" idx="10"/>
          </p:nvPr>
        </p:nvSpPr>
        <p:spPr/>
        <p:txBody>
          <a:bodyPr/>
          <a:lstStyle/>
          <a:p>
            <a:r>
              <a:rPr lang="en-GB" sz="4800"/>
              <a:t>Module 1 </a:t>
            </a:r>
          </a:p>
          <a:p>
            <a:endParaRPr lang="en-GB"/>
          </a:p>
          <a:p>
            <a:r>
              <a:rPr lang="en-GB" sz="6600"/>
              <a:t>Me as a Leader </a:t>
            </a:r>
          </a:p>
          <a:p>
            <a:endParaRPr lang="en-GB"/>
          </a:p>
        </p:txBody>
      </p:sp>
    </p:spTree>
    <p:extLst>
      <p:ext uri="{BB962C8B-B14F-4D97-AF65-F5344CB8AC3E}">
        <p14:creationId xmlns:p14="http://schemas.microsoft.com/office/powerpoint/2010/main" val="361272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A76F37-C5E5-879C-BAD0-065B0DC0B110}"/>
              </a:ext>
            </a:extLst>
          </p:cNvPr>
          <p:cNvSpPr>
            <a:spLocks noGrp="1"/>
          </p:cNvSpPr>
          <p:nvPr>
            <p:ph type="title"/>
          </p:nvPr>
        </p:nvSpPr>
        <p:spPr/>
        <p:txBody>
          <a:bodyPr>
            <a:normAutofit/>
          </a:bodyPr>
          <a:lstStyle/>
          <a:p>
            <a:r>
              <a:rPr lang="en-GB" sz="4800" dirty="0">
                <a:latin typeface="Aptos Display" panose="020B0004020202020204" pitchFamily="34" charset="0"/>
              </a:rPr>
              <a:t>Objectives of Today </a:t>
            </a:r>
          </a:p>
        </p:txBody>
      </p:sp>
      <p:grpSp>
        <p:nvGrpSpPr>
          <p:cNvPr id="53" name="Group 52">
            <a:extLst>
              <a:ext uri="{FF2B5EF4-FFF2-40B4-BE49-F238E27FC236}">
                <a16:creationId xmlns:a16="http://schemas.microsoft.com/office/drawing/2014/main" id="{855F2A4A-AA71-F03A-F8BA-9789F1B58841}"/>
              </a:ext>
            </a:extLst>
          </p:cNvPr>
          <p:cNvGrpSpPr/>
          <p:nvPr/>
        </p:nvGrpSpPr>
        <p:grpSpPr>
          <a:xfrm>
            <a:off x="3124200" y="1553794"/>
            <a:ext cx="8705849" cy="4780331"/>
            <a:chOff x="6570235" y="2197232"/>
            <a:chExt cx="4357701" cy="4521274"/>
          </a:xfrm>
        </p:grpSpPr>
        <p:sp>
          <p:nvSpPr>
            <p:cNvPr id="6" name="Freeform 3">
              <a:extLst>
                <a:ext uri="{FF2B5EF4-FFF2-40B4-BE49-F238E27FC236}">
                  <a16:creationId xmlns:a16="http://schemas.microsoft.com/office/drawing/2014/main" id="{EA85F736-8BBD-E6E2-2A84-24C49CF760ED}"/>
                </a:ext>
              </a:extLst>
            </p:cNvPr>
            <p:cNvSpPr/>
            <p:nvPr/>
          </p:nvSpPr>
          <p:spPr>
            <a:xfrm>
              <a:off x="6724991" y="2574447"/>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8" name="Freeform 4">
              <a:extLst>
                <a:ext uri="{FF2B5EF4-FFF2-40B4-BE49-F238E27FC236}">
                  <a16:creationId xmlns:a16="http://schemas.microsoft.com/office/drawing/2014/main" id="{F76D843B-AD83-7BF1-3CE8-7873934BF5E0}"/>
                </a:ext>
              </a:extLst>
            </p:cNvPr>
            <p:cNvSpPr/>
            <p:nvPr/>
          </p:nvSpPr>
          <p:spPr>
            <a:xfrm>
              <a:off x="6724991" y="36632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grpSp>
          <p:nvGrpSpPr>
            <p:cNvPr id="9" name="Group 5">
              <a:extLst>
                <a:ext uri="{FF2B5EF4-FFF2-40B4-BE49-F238E27FC236}">
                  <a16:creationId xmlns:a16="http://schemas.microsoft.com/office/drawing/2014/main" id="{FF07E19C-4EF4-7A74-DA58-488153B9881B}"/>
                </a:ext>
              </a:extLst>
            </p:cNvPr>
            <p:cNvGrpSpPr/>
            <p:nvPr/>
          </p:nvGrpSpPr>
          <p:grpSpPr>
            <a:xfrm>
              <a:off x="6570235" y="2314264"/>
              <a:ext cx="4357701" cy="769536"/>
              <a:chOff x="0" y="0"/>
              <a:chExt cx="1721561" cy="304014"/>
            </a:xfrm>
          </p:grpSpPr>
          <p:sp>
            <p:nvSpPr>
              <p:cNvPr id="10" name="Freeform 6">
                <a:extLst>
                  <a:ext uri="{FF2B5EF4-FFF2-40B4-BE49-F238E27FC236}">
                    <a16:creationId xmlns:a16="http://schemas.microsoft.com/office/drawing/2014/main" id="{F22FC052-B1C2-3570-1BB6-7DA0B9B7FA4B}"/>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22676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11" name="TextBox 7">
                <a:extLst>
                  <a:ext uri="{FF2B5EF4-FFF2-40B4-BE49-F238E27FC236}">
                    <a16:creationId xmlns:a16="http://schemas.microsoft.com/office/drawing/2014/main" id="{E1A2C6A9-2836-3C17-F72E-E96ACECC4676}"/>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12" name="Group 8">
              <a:extLst>
                <a:ext uri="{FF2B5EF4-FFF2-40B4-BE49-F238E27FC236}">
                  <a16:creationId xmlns:a16="http://schemas.microsoft.com/office/drawing/2014/main" id="{1522CFE0-C402-836F-1FD7-18BB0A79DD87}"/>
                </a:ext>
              </a:extLst>
            </p:cNvPr>
            <p:cNvGrpSpPr/>
            <p:nvPr/>
          </p:nvGrpSpPr>
          <p:grpSpPr>
            <a:xfrm>
              <a:off x="6570235" y="3440670"/>
              <a:ext cx="4357701" cy="769536"/>
              <a:chOff x="0" y="0"/>
              <a:chExt cx="1721561" cy="304014"/>
            </a:xfrm>
          </p:grpSpPr>
          <p:sp>
            <p:nvSpPr>
              <p:cNvPr id="13" name="Freeform 9">
                <a:extLst>
                  <a:ext uri="{FF2B5EF4-FFF2-40B4-BE49-F238E27FC236}">
                    <a16:creationId xmlns:a16="http://schemas.microsoft.com/office/drawing/2014/main" id="{F281149E-CF06-63EF-FADD-F2C99315D979}"/>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02E0C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14" name="TextBox 10">
                <a:extLst>
                  <a:ext uri="{FF2B5EF4-FFF2-40B4-BE49-F238E27FC236}">
                    <a16:creationId xmlns:a16="http://schemas.microsoft.com/office/drawing/2014/main" id="{40BB3566-1E29-A68C-7F78-BB99DEB6B76C}"/>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15" name="Group 11">
              <a:extLst>
                <a:ext uri="{FF2B5EF4-FFF2-40B4-BE49-F238E27FC236}">
                  <a16:creationId xmlns:a16="http://schemas.microsoft.com/office/drawing/2014/main" id="{77CA1EA0-E4DB-0827-35FA-920175CFAEC4}"/>
                </a:ext>
              </a:extLst>
            </p:cNvPr>
            <p:cNvGrpSpPr/>
            <p:nvPr/>
          </p:nvGrpSpPr>
          <p:grpSpPr>
            <a:xfrm>
              <a:off x="6724991" y="2197232"/>
              <a:ext cx="4048188" cy="1003601"/>
              <a:chOff x="0" y="0"/>
              <a:chExt cx="1599284" cy="396484"/>
            </a:xfrm>
          </p:grpSpPr>
          <p:sp>
            <p:nvSpPr>
              <p:cNvPr id="16" name="Freeform 12">
                <a:extLst>
                  <a:ext uri="{FF2B5EF4-FFF2-40B4-BE49-F238E27FC236}">
                    <a16:creationId xmlns:a16="http://schemas.microsoft.com/office/drawing/2014/main" id="{F64DE23F-1B08-EACB-269A-8807CB895093}"/>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17" name="TextBox 13">
                <a:extLst>
                  <a:ext uri="{FF2B5EF4-FFF2-40B4-BE49-F238E27FC236}">
                    <a16:creationId xmlns:a16="http://schemas.microsoft.com/office/drawing/2014/main" id="{D6E65C0E-D161-3CEE-3958-815D74478D84}"/>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18" name="Group 14">
              <a:extLst>
                <a:ext uri="{FF2B5EF4-FFF2-40B4-BE49-F238E27FC236}">
                  <a16:creationId xmlns:a16="http://schemas.microsoft.com/office/drawing/2014/main" id="{261519F2-F031-512B-6E8C-AF79D7811F23}"/>
                </a:ext>
              </a:extLst>
            </p:cNvPr>
            <p:cNvGrpSpPr/>
            <p:nvPr/>
          </p:nvGrpSpPr>
          <p:grpSpPr>
            <a:xfrm>
              <a:off x="6724991" y="3323638"/>
              <a:ext cx="4048188" cy="1003601"/>
              <a:chOff x="0" y="0"/>
              <a:chExt cx="1599284" cy="396484"/>
            </a:xfrm>
          </p:grpSpPr>
          <p:sp>
            <p:nvSpPr>
              <p:cNvPr id="19" name="Freeform 15">
                <a:extLst>
                  <a:ext uri="{FF2B5EF4-FFF2-40B4-BE49-F238E27FC236}">
                    <a16:creationId xmlns:a16="http://schemas.microsoft.com/office/drawing/2014/main" id="{CFF0D76C-1ADC-A26C-BF00-458F0E71D226}"/>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20" name="TextBox 16">
                <a:extLst>
                  <a:ext uri="{FF2B5EF4-FFF2-40B4-BE49-F238E27FC236}">
                    <a16:creationId xmlns:a16="http://schemas.microsoft.com/office/drawing/2014/main" id="{39434D28-FB42-8163-36C3-529046CD2420}"/>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sp>
          <p:nvSpPr>
            <p:cNvPr id="21" name="Freeform 17">
              <a:extLst>
                <a:ext uri="{FF2B5EF4-FFF2-40B4-BE49-F238E27FC236}">
                  <a16:creationId xmlns:a16="http://schemas.microsoft.com/office/drawing/2014/main" id="{60AFBC45-5E32-AC9B-60A4-DC8161512B36}"/>
                </a:ext>
              </a:extLst>
            </p:cNvPr>
            <p:cNvSpPr/>
            <p:nvPr/>
          </p:nvSpPr>
          <p:spPr>
            <a:xfrm>
              <a:off x="6724991" y="47935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22" name="Freeform 18">
              <a:extLst>
                <a:ext uri="{FF2B5EF4-FFF2-40B4-BE49-F238E27FC236}">
                  <a16:creationId xmlns:a16="http://schemas.microsoft.com/office/drawing/2014/main" id="{20C24503-9427-9E69-7825-11C58BF0C868}"/>
                </a:ext>
              </a:extLst>
            </p:cNvPr>
            <p:cNvSpPr/>
            <p:nvPr/>
          </p:nvSpPr>
          <p:spPr>
            <a:xfrm>
              <a:off x="6724991" y="5916229"/>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grpSp>
          <p:nvGrpSpPr>
            <p:cNvPr id="23" name="Group 19">
              <a:extLst>
                <a:ext uri="{FF2B5EF4-FFF2-40B4-BE49-F238E27FC236}">
                  <a16:creationId xmlns:a16="http://schemas.microsoft.com/office/drawing/2014/main" id="{642E70D3-EF04-C6D1-D8A4-C5D18B80DF5A}"/>
                </a:ext>
              </a:extLst>
            </p:cNvPr>
            <p:cNvGrpSpPr/>
            <p:nvPr/>
          </p:nvGrpSpPr>
          <p:grpSpPr>
            <a:xfrm>
              <a:off x="6570235" y="4567076"/>
              <a:ext cx="4357701" cy="769536"/>
              <a:chOff x="0" y="0"/>
              <a:chExt cx="1721561" cy="304014"/>
            </a:xfrm>
          </p:grpSpPr>
          <p:sp>
            <p:nvSpPr>
              <p:cNvPr id="24" name="Freeform 20">
                <a:extLst>
                  <a:ext uri="{FF2B5EF4-FFF2-40B4-BE49-F238E27FC236}">
                    <a16:creationId xmlns:a16="http://schemas.microsoft.com/office/drawing/2014/main" id="{C8F42383-9965-B46D-954A-B05BA24F32BA}"/>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CD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25" name="TextBox 21">
                <a:extLst>
                  <a:ext uri="{FF2B5EF4-FFF2-40B4-BE49-F238E27FC236}">
                    <a16:creationId xmlns:a16="http://schemas.microsoft.com/office/drawing/2014/main" id="{B578A951-2CA8-59B7-1134-396289663F1F}"/>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26" name="Group 22">
              <a:extLst>
                <a:ext uri="{FF2B5EF4-FFF2-40B4-BE49-F238E27FC236}">
                  <a16:creationId xmlns:a16="http://schemas.microsoft.com/office/drawing/2014/main" id="{32E557F5-24D7-2FBF-34BD-E3BAC3F3A311}"/>
                </a:ext>
              </a:extLst>
            </p:cNvPr>
            <p:cNvGrpSpPr/>
            <p:nvPr/>
          </p:nvGrpSpPr>
          <p:grpSpPr>
            <a:xfrm>
              <a:off x="6724991" y="4450044"/>
              <a:ext cx="4048188" cy="1003601"/>
              <a:chOff x="0" y="0"/>
              <a:chExt cx="1599284" cy="396484"/>
            </a:xfrm>
          </p:grpSpPr>
          <p:sp>
            <p:nvSpPr>
              <p:cNvPr id="27" name="Freeform 23">
                <a:extLst>
                  <a:ext uri="{FF2B5EF4-FFF2-40B4-BE49-F238E27FC236}">
                    <a16:creationId xmlns:a16="http://schemas.microsoft.com/office/drawing/2014/main" id="{7F095191-206A-937B-852C-F8C4004B8E5F}"/>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28" name="TextBox 24">
                <a:extLst>
                  <a:ext uri="{FF2B5EF4-FFF2-40B4-BE49-F238E27FC236}">
                    <a16:creationId xmlns:a16="http://schemas.microsoft.com/office/drawing/2014/main" id="{A58653E5-ACA5-E2B2-9D74-871ECC6BE3A7}"/>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29" name="Group 25">
              <a:extLst>
                <a:ext uri="{FF2B5EF4-FFF2-40B4-BE49-F238E27FC236}">
                  <a16:creationId xmlns:a16="http://schemas.microsoft.com/office/drawing/2014/main" id="{92B653F1-02EB-080D-E837-61A2E7B16216}"/>
                </a:ext>
              </a:extLst>
            </p:cNvPr>
            <p:cNvGrpSpPr/>
            <p:nvPr/>
          </p:nvGrpSpPr>
          <p:grpSpPr>
            <a:xfrm>
              <a:off x="6570235" y="5693482"/>
              <a:ext cx="4357701" cy="769536"/>
              <a:chOff x="0" y="0"/>
              <a:chExt cx="1721561" cy="304014"/>
            </a:xfrm>
          </p:grpSpPr>
          <p:sp>
            <p:nvSpPr>
              <p:cNvPr id="30" name="Freeform 26">
                <a:extLst>
                  <a:ext uri="{FF2B5EF4-FFF2-40B4-BE49-F238E27FC236}">
                    <a16:creationId xmlns:a16="http://schemas.microsoft.com/office/drawing/2014/main" id="{560F91E6-FF70-9804-D49F-1CCD04A1D683}"/>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F2FA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31" name="TextBox 27">
                <a:extLst>
                  <a:ext uri="{FF2B5EF4-FFF2-40B4-BE49-F238E27FC236}">
                    <a16:creationId xmlns:a16="http://schemas.microsoft.com/office/drawing/2014/main" id="{D77039C6-BCAA-7748-0930-31F3F5BCF014}"/>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grpSp>
          <p:nvGrpSpPr>
            <p:cNvPr id="32" name="Group 28">
              <a:extLst>
                <a:ext uri="{FF2B5EF4-FFF2-40B4-BE49-F238E27FC236}">
                  <a16:creationId xmlns:a16="http://schemas.microsoft.com/office/drawing/2014/main" id="{9CFA5719-E52C-2B0E-644A-D1146455EFC2}"/>
                </a:ext>
              </a:extLst>
            </p:cNvPr>
            <p:cNvGrpSpPr/>
            <p:nvPr/>
          </p:nvGrpSpPr>
          <p:grpSpPr>
            <a:xfrm>
              <a:off x="6724991" y="5576450"/>
              <a:ext cx="4048188" cy="1003601"/>
              <a:chOff x="0" y="0"/>
              <a:chExt cx="1599284" cy="396484"/>
            </a:xfrm>
          </p:grpSpPr>
          <p:sp>
            <p:nvSpPr>
              <p:cNvPr id="33" name="Freeform 29">
                <a:extLst>
                  <a:ext uri="{FF2B5EF4-FFF2-40B4-BE49-F238E27FC236}">
                    <a16:creationId xmlns:a16="http://schemas.microsoft.com/office/drawing/2014/main" id="{C849B57D-A77E-97ED-D990-011D9F34DAD0}"/>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solidFill>
                  <a:effectLst/>
                  <a:uLnTx/>
                  <a:uFillTx/>
                  <a:latin typeface="Aptos" panose="020B0004020202020204" pitchFamily="34" charset="0"/>
                </a:endParaRPr>
              </a:p>
            </p:txBody>
          </p:sp>
          <p:sp>
            <p:nvSpPr>
              <p:cNvPr id="34" name="TextBox 30">
                <a:extLst>
                  <a:ext uri="{FF2B5EF4-FFF2-40B4-BE49-F238E27FC236}">
                    <a16:creationId xmlns:a16="http://schemas.microsoft.com/office/drawing/2014/main" id="{86B54E08-C9E1-6F66-D947-2F26003186CD}"/>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b="0" i="0" u="none" strike="noStrike" kern="1200" cap="none" spc="0" normalizeH="0" baseline="0" noProof="0">
                  <a:ln>
                    <a:noFill/>
                  </a:ln>
                  <a:solidFill>
                    <a:prstClr val="black"/>
                  </a:solidFill>
                  <a:effectLst/>
                  <a:uLnTx/>
                  <a:uFillTx/>
                  <a:latin typeface="Aptos" panose="020B0004020202020204" pitchFamily="34" charset="0"/>
                </a:endParaRPr>
              </a:p>
            </p:txBody>
          </p:sp>
        </p:grpSp>
        <p:sp>
          <p:nvSpPr>
            <p:cNvPr id="43" name="TextBox 41">
              <a:extLst>
                <a:ext uri="{FF2B5EF4-FFF2-40B4-BE49-F238E27FC236}">
                  <a16:creationId xmlns:a16="http://schemas.microsoft.com/office/drawing/2014/main" id="{D6F2CBB2-4C37-D26D-C05F-D6941CC43845}"/>
                </a:ext>
              </a:extLst>
            </p:cNvPr>
            <p:cNvSpPr txBox="1"/>
            <p:nvPr/>
          </p:nvSpPr>
          <p:spPr>
            <a:xfrm>
              <a:off x="7051302" y="2594993"/>
              <a:ext cx="3499259" cy="751358"/>
            </a:xfrm>
            <a:prstGeom prst="rect">
              <a:avLst/>
            </a:prstGeom>
          </p:spPr>
          <p:txBody>
            <a:bodyPr lIns="0" tIns="0" rIns="0" bIns="0" rtlCol="0" anchor="t">
              <a:spAutoFit/>
            </a:bodyPr>
            <a:lstStyle/>
            <a:p>
              <a:pPr lvl="0">
                <a:defRPr/>
              </a:pPr>
              <a:r>
                <a:rPr lang="en-GB" sz="1600">
                  <a:latin typeface="Aptos" panose="020B0004020202020204" pitchFamily="34" charset="0"/>
                </a:rPr>
                <a:t>Reflect on who you are at your best, what has shaped you, and what you want to be known for.</a:t>
              </a:r>
            </a:p>
            <a:p>
              <a:pPr marL="0" marR="0" lvl="0" indent="0" algn="l" defTabSz="609630" rtl="0" eaLnBrk="1" fontAlgn="auto" latinLnBrk="0" hangingPunct="1">
                <a:lnSpc>
                  <a:spcPts val="1493"/>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ptos" panose="020B0004020202020204" pitchFamily="34" charset="0"/>
                <a:ea typeface="TT Fors"/>
                <a:cs typeface="TT Fors"/>
                <a:sym typeface="TT Fors"/>
              </a:endParaRPr>
            </a:p>
            <a:p>
              <a:pPr marL="0" marR="0" lvl="0" indent="0" algn="l" defTabSz="609630" rtl="0" eaLnBrk="1" fontAlgn="auto" latinLnBrk="0" hangingPunct="1">
                <a:lnSpc>
                  <a:spcPts val="1493"/>
                </a:lnSpc>
                <a:spcBef>
                  <a:spcPct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ptos" panose="020B0004020202020204" pitchFamily="34" charset="0"/>
                <a:ea typeface="TT Fors"/>
                <a:cs typeface="TT Fors"/>
                <a:sym typeface="TT Fors"/>
              </a:endParaRPr>
            </a:p>
          </p:txBody>
        </p:sp>
        <p:sp>
          <p:nvSpPr>
            <p:cNvPr id="44" name="TextBox 42">
              <a:extLst>
                <a:ext uri="{FF2B5EF4-FFF2-40B4-BE49-F238E27FC236}">
                  <a16:creationId xmlns:a16="http://schemas.microsoft.com/office/drawing/2014/main" id="{A9BE131E-FB8B-2882-E8F9-5A4B886C5214}"/>
                </a:ext>
              </a:extLst>
            </p:cNvPr>
            <p:cNvSpPr txBox="1"/>
            <p:nvPr/>
          </p:nvSpPr>
          <p:spPr>
            <a:xfrm>
              <a:off x="7051302" y="3721399"/>
              <a:ext cx="3499259" cy="424484"/>
            </a:xfrm>
            <a:prstGeom prst="rect">
              <a:avLst/>
            </a:prstGeom>
          </p:spPr>
          <p:txBody>
            <a:bodyPr lIns="0" tIns="0" rIns="0" bIns="0" rtlCol="0" anchor="t">
              <a:spAutoFit/>
            </a:bodyPr>
            <a:lstStyle/>
            <a:p>
              <a:pPr fontAlgn="t"/>
              <a:r>
                <a:rPr lang="en-GB" sz="1600">
                  <a:latin typeface="Aptos" panose="020B0004020202020204" pitchFamily="34" charset="0"/>
                </a:rPr>
                <a:t>Identify what matters in leadership and explore different ways of leading.</a:t>
              </a:r>
            </a:p>
          </p:txBody>
        </p:sp>
        <p:sp>
          <p:nvSpPr>
            <p:cNvPr id="45" name="TextBox 43">
              <a:extLst>
                <a:ext uri="{FF2B5EF4-FFF2-40B4-BE49-F238E27FC236}">
                  <a16:creationId xmlns:a16="http://schemas.microsoft.com/office/drawing/2014/main" id="{D855B00E-0AF0-35C0-3DDC-CB228CDF7A51}"/>
                </a:ext>
              </a:extLst>
            </p:cNvPr>
            <p:cNvSpPr txBox="1"/>
            <p:nvPr/>
          </p:nvSpPr>
          <p:spPr>
            <a:xfrm>
              <a:off x="7051302" y="2347782"/>
              <a:ext cx="3499259" cy="377890"/>
            </a:xfrm>
            <a:prstGeom prst="rect">
              <a:avLst/>
            </a:prstGeom>
          </p:spPr>
          <p:txBody>
            <a:bodyPr lIns="0" tIns="0" rIns="0" bIns="0" rtlCol="0" anchor="t">
              <a:spAutoFit/>
            </a:bodyPr>
            <a:lstStyle/>
            <a:p>
              <a:pPr defTabSz="609630">
                <a:lnSpc>
                  <a:spcPts val="1679"/>
                </a:lnSpc>
                <a:spcBef>
                  <a:spcPct val="0"/>
                </a:spcBef>
              </a:pPr>
              <a:r>
                <a:rPr lang="en-GB" b="1">
                  <a:latin typeface="Aptos" panose="020B0004020202020204" pitchFamily="34" charset="0"/>
                </a:rPr>
                <a:t>Building a picture of who you are </a:t>
              </a:r>
            </a:p>
            <a:p>
              <a:pPr marL="0" marR="0" lvl="0" indent="0" algn="l" defTabSz="609630" rtl="0" eaLnBrk="1" fontAlgn="auto" latinLnBrk="0" hangingPunct="1">
                <a:lnSpc>
                  <a:spcPts val="1679"/>
                </a:lnSpc>
                <a:spcBef>
                  <a:spcPct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ptos" panose="020B0004020202020204" pitchFamily="34" charset="0"/>
                <a:ea typeface="TT Fors Bold"/>
                <a:cs typeface="TT Fors Bold"/>
                <a:sym typeface="TT Fors Bold"/>
              </a:endParaRPr>
            </a:p>
          </p:txBody>
        </p:sp>
        <p:sp>
          <p:nvSpPr>
            <p:cNvPr id="46" name="TextBox 44">
              <a:extLst>
                <a:ext uri="{FF2B5EF4-FFF2-40B4-BE49-F238E27FC236}">
                  <a16:creationId xmlns:a16="http://schemas.microsoft.com/office/drawing/2014/main" id="{030339D0-F418-22A3-304F-9056A554D693}"/>
                </a:ext>
              </a:extLst>
            </p:cNvPr>
            <p:cNvSpPr txBox="1"/>
            <p:nvPr/>
          </p:nvSpPr>
          <p:spPr>
            <a:xfrm>
              <a:off x="7051302" y="3474188"/>
              <a:ext cx="3499259" cy="377890"/>
            </a:xfrm>
            <a:prstGeom prst="rect">
              <a:avLst/>
            </a:prstGeom>
          </p:spPr>
          <p:txBody>
            <a:bodyPr lIns="0" tIns="0" rIns="0" bIns="0" rtlCol="0" anchor="t">
              <a:spAutoFit/>
            </a:bodyPr>
            <a:lstStyle/>
            <a:p>
              <a:pPr defTabSz="609630">
                <a:lnSpc>
                  <a:spcPts val="1679"/>
                </a:lnSpc>
                <a:spcBef>
                  <a:spcPct val="0"/>
                </a:spcBef>
              </a:pPr>
              <a:r>
                <a:rPr lang="en-GB" b="1">
                  <a:latin typeface="Aptos" panose="020B0004020202020204" pitchFamily="34" charset="0"/>
                </a:rPr>
                <a:t>Explore what leadership style you want to be </a:t>
              </a:r>
            </a:p>
            <a:p>
              <a:pPr marL="0" marR="0" lvl="0" indent="0" algn="l" defTabSz="609630" rtl="0" eaLnBrk="1" fontAlgn="auto" latinLnBrk="0" hangingPunct="1">
                <a:lnSpc>
                  <a:spcPts val="1679"/>
                </a:lnSpc>
                <a:spcBef>
                  <a:spcPct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ptos" panose="020B0004020202020204" pitchFamily="34" charset="0"/>
                <a:ea typeface="TT Fors Bold"/>
                <a:cs typeface="TT Fors Bold"/>
                <a:sym typeface="TT Fors Bold"/>
              </a:endParaRPr>
            </a:p>
          </p:txBody>
        </p:sp>
        <p:sp>
          <p:nvSpPr>
            <p:cNvPr id="47" name="TextBox 45">
              <a:extLst>
                <a:ext uri="{FF2B5EF4-FFF2-40B4-BE49-F238E27FC236}">
                  <a16:creationId xmlns:a16="http://schemas.microsoft.com/office/drawing/2014/main" id="{AC67EBC0-AA43-A42F-C4D6-8D662644F142}"/>
                </a:ext>
              </a:extLst>
            </p:cNvPr>
            <p:cNvSpPr txBox="1"/>
            <p:nvPr/>
          </p:nvSpPr>
          <p:spPr>
            <a:xfrm>
              <a:off x="7051302" y="4847805"/>
              <a:ext cx="3499259" cy="424484"/>
            </a:xfrm>
            <a:prstGeom prst="rect">
              <a:avLst/>
            </a:prstGeom>
          </p:spPr>
          <p:txBody>
            <a:bodyPr lIns="0" tIns="0" rIns="0" bIns="0" rtlCol="0" anchor="t">
              <a:spAutoFit/>
            </a:bodyPr>
            <a:lstStyle/>
            <a:p>
              <a:pPr lvl="0">
                <a:defRPr/>
              </a:pPr>
              <a:r>
                <a:rPr lang="en-GB" sz="1600">
                  <a:latin typeface="Aptos" panose="020B0004020202020204" pitchFamily="34" charset="0"/>
                </a:rPr>
                <a:t>Explore how you will be the best leader you can be and shape an environment where you and others can thrive.</a:t>
              </a:r>
            </a:p>
          </p:txBody>
        </p:sp>
        <p:sp>
          <p:nvSpPr>
            <p:cNvPr id="48" name="TextBox 46">
              <a:extLst>
                <a:ext uri="{FF2B5EF4-FFF2-40B4-BE49-F238E27FC236}">
                  <a16:creationId xmlns:a16="http://schemas.microsoft.com/office/drawing/2014/main" id="{553E5D4E-C785-1E0D-EDE1-0672B1E94BEC}"/>
                </a:ext>
              </a:extLst>
            </p:cNvPr>
            <p:cNvSpPr txBox="1"/>
            <p:nvPr/>
          </p:nvSpPr>
          <p:spPr>
            <a:xfrm>
              <a:off x="7051302" y="4600594"/>
              <a:ext cx="3499259" cy="196048"/>
            </a:xfrm>
            <a:prstGeom prst="rect">
              <a:avLst/>
            </a:prstGeom>
          </p:spPr>
          <p:txBody>
            <a:bodyPr lIns="0" tIns="0" rIns="0" bIns="0" rtlCol="0" anchor="t">
              <a:spAutoFit/>
            </a:bodyPr>
            <a:lstStyle/>
            <a:p>
              <a:pPr defTabSz="609630">
                <a:lnSpc>
                  <a:spcPts val="1679"/>
                </a:lnSpc>
                <a:spcBef>
                  <a:spcPct val="0"/>
                </a:spcBef>
              </a:pPr>
              <a:r>
                <a:rPr lang="en-GB" b="1">
                  <a:latin typeface="Aptos" panose="020B0004020202020204" pitchFamily="34" charset="0"/>
                </a:rPr>
                <a:t>Identify how you will be an authentic leader </a:t>
              </a:r>
              <a:endParaRPr kumimoji="0" lang="en-US" sz="1600" b="1" i="0" u="none" strike="noStrike" kern="1200" cap="none" spc="0" normalizeH="0" baseline="0" noProof="0">
                <a:ln>
                  <a:noFill/>
                </a:ln>
                <a:solidFill>
                  <a:srgbClr val="000000"/>
                </a:solidFill>
                <a:effectLst/>
                <a:uLnTx/>
                <a:uFillTx/>
                <a:latin typeface="Aptos" panose="020B0004020202020204" pitchFamily="34" charset="0"/>
                <a:ea typeface="TT Fors Bold"/>
                <a:cs typeface="TT Fors Bold"/>
                <a:sym typeface="TT Fors Bold"/>
              </a:endParaRPr>
            </a:p>
          </p:txBody>
        </p:sp>
        <p:sp>
          <p:nvSpPr>
            <p:cNvPr id="49" name="TextBox 47">
              <a:extLst>
                <a:ext uri="{FF2B5EF4-FFF2-40B4-BE49-F238E27FC236}">
                  <a16:creationId xmlns:a16="http://schemas.microsoft.com/office/drawing/2014/main" id="{DCE11930-12BE-0F4B-869E-96884F7D1C3F}"/>
                </a:ext>
              </a:extLst>
            </p:cNvPr>
            <p:cNvSpPr txBox="1"/>
            <p:nvPr/>
          </p:nvSpPr>
          <p:spPr>
            <a:xfrm>
              <a:off x="7051302" y="5974212"/>
              <a:ext cx="3499259" cy="651870"/>
            </a:xfrm>
            <a:prstGeom prst="rect">
              <a:avLst/>
            </a:prstGeom>
          </p:spPr>
          <p:txBody>
            <a:bodyPr lIns="0" tIns="0" rIns="0" bIns="0" rtlCol="0" anchor="t">
              <a:spAutoFit/>
            </a:bodyPr>
            <a:lstStyle/>
            <a:p>
              <a:pPr lvl="0" defTabSz="457200">
                <a:spcBef>
                  <a:spcPts val="1200"/>
                </a:spcBef>
                <a:spcAft>
                  <a:spcPts val="600"/>
                </a:spcAft>
                <a:defRPr/>
              </a:pPr>
              <a:r>
                <a:rPr lang="en-GB" sz="1600" dirty="0">
                  <a:solidFill>
                    <a:prstClr val="black"/>
                  </a:solidFill>
                  <a:latin typeface="Aptos" panose="020B0004020202020204" pitchFamily="34" charset="0"/>
                  <a:ea typeface="Source Sans Pro" panose="020B0503030403020204" pitchFamily="34" charset="0"/>
                </a:rPr>
                <a:t>Share your journey, commit to your leadership goal(s), and start making the first steps. </a:t>
              </a:r>
            </a:p>
            <a:p>
              <a:pPr marL="0" marR="0" lvl="0" indent="0" algn="l" defTabSz="609630" rtl="0" eaLnBrk="1" fontAlgn="auto" latinLnBrk="0" hangingPunct="1">
                <a:lnSpc>
                  <a:spcPts val="1493"/>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ptos" panose="020B0004020202020204" pitchFamily="34" charset="0"/>
                <a:ea typeface="TT Fors"/>
                <a:cs typeface="TT Fors"/>
                <a:sym typeface="TT Fors"/>
              </a:endParaRPr>
            </a:p>
          </p:txBody>
        </p:sp>
        <p:sp>
          <p:nvSpPr>
            <p:cNvPr id="50" name="TextBox 48">
              <a:extLst>
                <a:ext uri="{FF2B5EF4-FFF2-40B4-BE49-F238E27FC236}">
                  <a16:creationId xmlns:a16="http://schemas.microsoft.com/office/drawing/2014/main" id="{CB543031-0E57-F345-93CD-FEEA124523C0}"/>
                </a:ext>
              </a:extLst>
            </p:cNvPr>
            <p:cNvSpPr txBox="1"/>
            <p:nvPr/>
          </p:nvSpPr>
          <p:spPr>
            <a:xfrm>
              <a:off x="7051302" y="5727000"/>
              <a:ext cx="3499259" cy="196048"/>
            </a:xfrm>
            <a:prstGeom prst="rect">
              <a:avLst/>
            </a:prstGeom>
          </p:spPr>
          <p:txBody>
            <a:bodyPr lIns="0" tIns="0" rIns="0" bIns="0" rtlCol="0" anchor="t">
              <a:spAutoFit/>
            </a:bodyPr>
            <a:lstStyle/>
            <a:p>
              <a:pPr defTabSz="609630">
                <a:lnSpc>
                  <a:spcPts val="1679"/>
                </a:lnSpc>
                <a:spcBef>
                  <a:spcPct val="0"/>
                </a:spcBef>
              </a:pPr>
              <a:r>
                <a:rPr lang="en-GB" b="1">
                  <a:latin typeface="Aptos" panose="020B0004020202020204" pitchFamily="34" charset="0"/>
                </a:rPr>
                <a:t>Finalise your leadership goals</a:t>
              </a:r>
              <a:endParaRPr kumimoji="0" lang="en-US" sz="1600" b="1" i="0" u="none" strike="noStrike" kern="1200" cap="none" spc="0" normalizeH="0" baseline="0" noProof="0">
                <a:ln>
                  <a:noFill/>
                </a:ln>
                <a:solidFill>
                  <a:srgbClr val="000000"/>
                </a:solidFill>
                <a:effectLst/>
                <a:uLnTx/>
                <a:uFillTx/>
                <a:latin typeface="Aptos" panose="020B0004020202020204" pitchFamily="34" charset="0"/>
                <a:ea typeface="TT Fors Bold"/>
                <a:cs typeface="TT Fors Bold"/>
                <a:sym typeface="TT Fors Bold"/>
              </a:endParaRPr>
            </a:p>
          </p:txBody>
        </p:sp>
      </p:grpSp>
      <p:pic>
        <p:nvPicPr>
          <p:cNvPr id="52" name="Picture 51">
            <a:extLst>
              <a:ext uri="{FF2B5EF4-FFF2-40B4-BE49-F238E27FC236}">
                <a16:creationId xmlns:a16="http://schemas.microsoft.com/office/drawing/2014/main" id="{A3EC2562-C0FC-9157-DD22-E2C6DDA12CD3}"/>
              </a:ext>
            </a:extLst>
          </p:cNvPr>
          <p:cNvPicPr>
            <a:picLocks noChangeAspect="1"/>
          </p:cNvPicPr>
          <p:nvPr/>
        </p:nvPicPr>
        <p:blipFill>
          <a:blip r:embed="rId4"/>
          <a:srcRect l="40452"/>
          <a:stretch>
            <a:fillRect/>
          </a:stretch>
        </p:blipFill>
        <p:spPr>
          <a:xfrm>
            <a:off x="0" y="1473383"/>
            <a:ext cx="2999824" cy="4780330"/>
          </a:xfrm>
          <a:prstGeom prst="rect">
            <a:avLst/>
          </a:prstGeom>
        </p:spPr>
      </p:pic>
    </p:spTree>
    <p:extLst>
      <p:ext uri="{BB962C8B-B14F-4D97-AF65-F5344CB8AC3E}">
        <p14:creationId xmlns:p14="http://schemas.microsoft.com/office/powerpoint/2010/main" val="522171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F12D-EB54-D6D2-0F15-461839DB95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B9C07-3769-233C-03D1-C841CD5BA786}"/>
              </a:ext>
            </a:extLst>
          </p:cNvPr>
          <p:cNvSpPr>
            <a:spLocks noGrp="1"/>
          </p:cNvSpPr>
          <p:nvPr>
            <p:ph type="title"/>
          </p:nvPr>
        </p:nvSpPr>
        <p:spPr/>
        <p:txBody>
          <a:bodyPr>
            <a:normAutofit/>
          </a:bodyPr>
          <a:lstStyle/>
          <a:p>
            <a:r>
              <a:rPr lang="en-GB" sz="4400" dirty="0">
                <a:latin typeface="Aptos Display" panose="020B0004020202020204" pitchFamily="34" charset="0"/>
              </a:rPr>
              <a:t>Flow of the Day </a:t>
            </a:r>
          </a:p>
        </p:txBody>
      </p:sp>
      <p:graphicFrame>
        <p:nvGraphicFramePr>
          <p:cNvPr id="10" name="Table 9">
            <a:extLst>
              <a:ext uri="{FF2B5EF4-FFF2-40B4-BE49-F238E27FC236}">
                <a16:creationId xmlns:a16="http://schemas.microsoft.com/office/drawing/2014/main" id="{65CF8392-7E9D-AD4B-5360-3B3893BC9A8E}"/>
              </a:ext>
            </a:extLst>
          </p:cNvPr>
          <p:cNvGraphicFramePr>
            <a:graphicFrameLocks noGrp="1"/>
          </p:cNvGraphicFramePr>
          <p:nvPr>
            <p:extLst>
              <p:ext uri="{D42A27DB-BD31-4B8C-83A1-F6EECF244321}">
                <p14:modId xmlns:p14="http://schemas.microsoft.com/office/powerpoint/2010/main" val="1330722991"/>
              </p:ext>
            </p:extLst>
          </p:nvPr>
        </p:nvGraphicFramePr>
        <p:xfrm>
          <a:off x="326176" y="1361693"/>
          <a:ext cx="11294325" cy="4762884"/>
        </p:xfrm>
        <a:graphic>
          <a:graphicData uri="http://schemas.openxmlformats.org/drawingml/2006/table">
            <a:tbl>
              <a:tblPr firstRow="1" bandRow="1">
                <a:tableStyleId>{5940675A-B579-460E-94D1-54222C63F5DA}</a:tableStyleId>
              </a:tblPr>
              <a:tblGrid>
                <a:gridCol w="3131399">
                  <a:extLst>
                    <a:ext uri="{9D8B030D-6E8A-4147-A177-3AD203B41FA5}">
                      <a16:colId xmlns:a16="http://schemas.microsoft.com/office/drawing/2014/main" val="1981194021"/>
                    </a:ext>
                  </a:extLst>
                </a:gridCol>
                <a:gridCol w="1066800">
                  <a:extLst>
                    <a:ext uri="{9D8B030D-6E8A-4147-A177-3AD203B41FA5}">
                      <a16:colId xmlns:a16="http://schemas.microsoft.com/office/drawing/2014/main" val="312567472"/>
                    </a:ext>
                  </a:extLst>
                </a:gridCol>
                <a:gridCol w="7096126">
                  <a:extLst>
                    <a:ext uri="{9D8B030D-6E8A-4147-A177-3AD203B41FA5}">
                      <a16:colId xmlns:a16="http://schemas.microsoft.com/office/drawing/2014/main" val="1488432791"/>
                    </a:ext>
                  </a:extLst>
                </a:gridCol>
              </a:tblGrid>
              <a:tr h="340206">
                <a:tc>
                  <a:txBody>
                    <a:bodyPr/>
                    <a:lstStyle/>
                    <a:p>
                      <a:pPr>
                        <a:spcBef>
                          <a:spcPts val="600"/>
                        </a:spcBef>
                        <a:spcAft>
                          <a:spcPts val="600"/>
                        </a:spcAft>
                      </a:pPr>
                      <a:r>
                        <a:rPr lang="en-GB" sz="1400" b="1">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Connecting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09:45 – 10:15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Connection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525715554"/>
                  </a:ext>
                </a:extLst>
              </a:tr>
              <a:tr h="340206">
                <a:tc rowSpan="3">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Building a picture of who I am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10:15 – 11:15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dirty="0">
                          <a:latin typeface="Aptos" panose="020B0004020202020204" pitchFamily="34" charset="0"/>
                        </a:rPr>
                        <a:t>Who are you?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11:15 – 11:45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dirty="0">
                          <a:latin typeface="Aptos" panose="020B0004020202020204" pitchFamily="34" charset="0"/>
                        </a:rPr>
                        <a:t>What can you learn about you?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11:45 – 12:15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dirty="0">
                          <a:latin typeface="Aptos" panose="020B0004020202020204" pitchFamily="34" charset="0"/>
                        </a:rPr>
                        <a:t>What do I want to be known for?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2301300"/>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12:15 – 13:00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What leadership style do I want to be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13:00 – 13:30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is important in leadership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08300"/>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13:30 – 14:00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are the different ways of leading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7921325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How can I be an authentic leader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14:00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dirty="0">
                          <a:solidFill>
                            <a:schemeClr val="tx1"/>
                          </a:solidFill>
                          <a:latin typeface="Aptos" panose="020B0004020202020204" pitchFamily="34" charset="0"/>
                          <a:ea typeface="+mn-ea"/>
                          <a:cs typeface="+mn-cs"/>
                        </a:rPr>
                        <a:t>Deep dive into the day's topic</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7037383"/>
                  </a:ext>
                </a:extLst>
              </a:tr>
              <a:tr h="340206">
                <a:tc>
                  <a:txBody>
                    <a:bodyPr/>
                    <a:lstStyle/>
                    <a:p>
                      <a:pPr>
                        <a:spcBef>
                          <a:spcPts val="600"/>
                        </a:spcBef>
                        <a:spcAft>
                          <a:spcPts val="600"/>
                        </a:spcAft>
                      </a:pPr>
                      <a:r>
                        <a:rPr lang="en-GB" sz="1200" b="1" dirty="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dirty="0">
                          <a:solidFill>
                            <a:schemeClr val="bg1"/>
                          </a:solidFill>
                          <a:latin typeface="Aptos" panose="020B0004020202020204" pitchFamily="34" charset="0"/>
                        </a:rPr>
                        <a:t>14:45 – 15:00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dirty="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dirty="0">
                          <a:latin typeface="Aptos" panose="020B0004020202020204" pitchFamily="34" charset="0"/>
                        </a:rPr>
                        <a:t>15:15 – 16:00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dirty="0">
                          <a:solidFill>
                            <a:schemeClr val="tx1"/>
                          </a:solidFill>
                          <a:latin typeface="Aptos" panose="020B0004020202020204" pitchFamily="34" charset="0"/>
                          <a:ea typeface="+mn-ea"/>
                          <a:cs typeface="+mn-cs"/>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dirty="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256210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15FB3B-B651-1BF0-BE77-2C78B8009755}"/>
              </a:ext>
            </a:extLst>
          </p:cNvPr>
          <p:cNvSpPr>
            <a:spLocks noGrp="1"/>
          </p:cNvSpPr>
          <p:nvPr>
            <p:ph idx="1"/>
          </p:nvPr>
        </p:nvSpPr>
        <p:spPr>
          <a:xfrm>
            <a:off x="326176" y="1744275"/>
            <a:ext cx="6731850" cy="4883168"/>
          </a:xfrm>
        </p:spPr>
        <p:txBody>
          <a:bodyPr>
            <a:normAutofit/>
          </a:bodyPr>
          <a:lstStyle/>
          <a:p>
            <a:pPr marL="0" lvl="0" indent="0" defTabSz="914400" fontAlgn="base">
              <a:spcBef>
                <a:spcPts val="2400"/>
              </a:spcBef>
              <a:spcAft>
                <a:spcPts val="1800"/>
              </a:spcAft>
              <a:buClr>
                <a:srgbClr val="000000"/>
              </a:buClr>
              <a:buNone/>
              <a:defRPr/>
            </a:pPr>
            <a:r>
              <a:rPr lang="en-GB" sz="2800" b="1" dirty="0"/>
              <a:t>Please could you: </a:t>
            </a:r>
          </a:p>
          <a:p>
            <a:pPr marL="342900" indent="-342900" fontAlgn="base">
              <a:spcBef>
                <a:spcPts val="2400"/>
              </a:spcBef>
              <a:spcAft>
                <a:spcPts val="1800"/>
              </a:spcAft>
              <a:buClr>
                <a:srgbClr val="000000"/>
              </a:buClr>
              <a:buFont typeface="Wingdings" panose="05000000000000000000" pitchFamily="2" charset="2"/>
              <a:buChar char="§"/>
              <a:defRPr/>
            </a:pPr>
            <a:r>
              <a:rPr lang="en-GB" sz="2800" dirty="0"/>
              <a:t>Which number on this scale resonates today and why?  </a:t>
            </a:r>
          </a:p>
          <a:p>
            <a:pPr marL="342900" lvl="0" indent="-342900" defTabSz="914400" fontAlgn="base">
              <a:spcBef>
                <a:spcPts val="2400"/>
              </a:spcBef>
              <a:spcAft>
                <a:spcPts val="1800"/>
              </a:spcAft>
              <a:buClr>
                <a:srgbClr val="000000"/>
              </a:buClr>
              <a:buFont typeface="Wingdings" panose="05000000000000000000" pitchFamily="2" charset="2"/>
              <a:buChar char="§"/>
              <a:defRPr/>
            </a:pPr>
            <a:r>
              <a:rPr lang="en-GB" sz="2800" dirty="0"/>
              <a:t>What are you most looking forward to about today </a:t>
            </a:r>
          </a:p>
          <a:p>
            <a:endParaRPr lang="en-GB" sz="2800" dirty="0"/>
          </a:p>
        </p:txBody>
      </p:sp>
      <p:sp>
        <p:nvSpPr>
          <p:cNvPr id="3" name="Title 2">
            <a:extLst>
              <a:ext uri="{FF2B5EF4-FFF2-40B4-BE49-F238E27FC236}">
                <a16:creationId xmlns:a16="http://schemas.microsoft.com/office/drawing/2014/main" id="{10EA7B04-1F90-D789-AD54-F35CC69616F1}"/>
              </a:ext>
            </a:extLst>
          </p:cNvPr>
          <p:cNvSpPr>
            <a:spLocks noGrp="1"/>
          </p:cNvSpPr>
          <p:nvPr>
            <p:ph type="title"/>
          </p:nvPr>
        </p:nvSpPr>
        <p:spPr/>
        <p:txBody>
          <a:bodyPr>
            <a:normAutofit/>
          </a:bodyPr>
          <a:lstStyle/>
          <a:p>
            <a:r>
              <a:rPr lang="en-GB" sz="4400" dirty="0">
                <a:latin typeface="Aptos Display" panose="020B0004020202020204" pitchFamily="34" charset="0"/>
              </a:rPr>
              <a:t>Connecting </a:t>
            </a:r>
          </a:p>
        </p:txBody>
      </p:sp>
      <p:pic>
        <p:nvPicPr>
          <p:cNvPr id="4" name="Picture 3">
            <a:extLst>
              <a:ext uri="{FF2B5EF4-FFF2-40B4-BE49-F238E27FC236}">
                <a16:creationId xmlns:a16="http://schemas.microsoft.com/office/drawing/2014/main" id="{2A0B27AB-C0D6-9193-11DE-C0026114EE6F}"/>
              </a:ext>
            </a:extLst>
          </p:cNvPr>
          <p:cNvPicPr>
            <a:picLocks noChangeAspect="1"/>
          </p:cNvPicPr>
          <p:nvPr/>
        </p:nvPicPr>
        <p:blipFill>
          <a:blip r:embed="rId2"/>
          <a:srcRect l="7902" r="8092" b="4378"/>
          <a:stretch>
            <a:fillRect/>
          </a:stretch>
        </p:blipFill>
        <p:spPr>
          <a:xfrm>
            <a:off x="7358244" y="1108207"/>
            <a:ext cx="4431586" cy="5044354"/>
          </a:xfrm>
          <a:prstGeom prst="rect">
            <a:avLst/>
          </a:prstGeom>
        </p:spPr>
      </p:pic>
    </p:spTree>
    <p:extLst>
      <p:ext uri="{BB962C8B-B14F-4D97-AF65-F5344CB8AC3E}">
        <p14:creationId xmlns:p14="http://schemas.microsoft.com/office/powerpoint/2010/main" val="3955656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2E8B-5794-8582-4557-C2FB39E8A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D2387-B3AB-602E-3E6F-35EBE0121226}"/>
              </a:ext>
            </a:extLst>
          </p:cNvPr>
          <p:cNvSpPr>
            <a:spLocks noGrp="1"/>
          </p:cNvSpPr>
          <p:nvPr>
            <p:ph type="ctrTitle"/>
          </p:nvPr>
        </p:nvSpPr>
        <p:spPr>
          <a:xfrm>
            <a:off x="343780" y="1492249"/>
            <a:ext cx="5579712" cy="3613151"/>
          </a:xfrm>
        </p:spPr>
        <p:txBody>
          <a:bodyPr>
            <a:noAutofit/>
          </a:bodyPr>
          <a:lstStyle/>
          <a:p>
            <a:pPr algn="l"/>
            <a:r>
              <a:rPr lang="en-GB" dirty="0">
                <a:solidFill>
                  <a:srgbClr val="006C69"/>
                </a:solidFill>
              </a:rPr>
              <a:t>Building a picture of who I am </a:t>
            </a:r>
            <a:br>
              <a:rPr lang="en-GB" b="1" dirty="0">
                <a:solidFill>
                  <a:srgbClr val="006C69"/>
                </a:solidFill>
                <a:latin typeface="Aptos" panose="020B0004020202020204" pitchFamily="34" charset="0"/>
              </a:rPr>
            </a:br>
            <a:r>
              <a:rPr lang="en-GB" dirty="0">
                <a:solidFill>
                  <a:srgbClr val="006C69"/>
                </a:solidFill>
              </a:rPr>
              <a:t> </a:t>
            </a:r>
          </a:p>
        </p:txBody>
      </p:sp>
      <p:pic>
        <p:nvPicPr>
          <p:cNvPr id="5" name="Graphic 4">
            <a:extLst>
              <a:ext uri="{FF2B5EF4-FFF2-40B4-BE49-F238E27FC236}">
                <a16:creationId xmlns:a16="http://schemas.microsoft.com/office/drawing/2014/main" id="{AEF3B3D8-5C97-EED3-5FF5-1A2BD1979E6E}"/>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6595B91D-1627-1E1F-9C46-9CC4A8FA132C}"/>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75EC3EC5-B25F-43BE-D3B6-30AA17159532}"/>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ADE33766-DEA9-D529-C542-9F1CEF7AA63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05260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7DEA9-FB8E-919E-2457-43C5553845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1CE9552-6111-EFD2-1994-013D8553001F}"/>
              </a:ext>
            </a:extLst>
          </p:cNvPr>
          <p:cNvSpPr/>
          <p:nvPr/>
        </p:nvSpPr>
        <p:spPr>
          <a:xfrm>
            <a:off x="1" y="0"/>
            <a:ext cx="5769826" cy="6857999"/>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Content Placeholder 1">
            <a:extLst>
              <a:ext uri="{FF2B5EF4-FFF2-40B4-BE49-F238E27FC236}">
                <a16:creationId xmlns:a16="http://schemas.microsoft.com/office/drawing/2014/main" id="{0365BA12-6BE7-B20B-56FE-1C9CD4714560}"/>
              </a:ext>
            </a:extLst>
          </p:cNvPr>
          <p:cNvSpPr>
            <a:spLocks noGrp="1"/>
          </p:cNvSpPr>
          <p:nvPr>
            <p:ph idx="1"/>
          </p:nvPr>
        </p:nvSpPr>
        <p:spPr>
          <a:xfrm>
            <a:off x="326176" y="1384467"/>
            <a:ext cx="4969156" cy="4883168"/>
          </a:xfrm>
        </p:spPr>
        <p:txBody>
          <a:bodyPr>
            <a:normAutofit/>
          </a:bodyPr>
          <a:lstStyle/>
          <a:p>
            <a:pPr marL="0" lvl="0" indent="0">
              <a:spcBef>
                <a:spcPts val="1200"/>
              </a:spcBef>
              <a:spcAft>
                <a:spcPts val="1200"/>
              </a:spcAft>
              <a:buNone/>
            </a:pPr>
            <a:r>
              <a:rPr lang="en-GB" sz="2200" b="1" dirty="0"/>
              <a:t>We are shaped and influenced by our: </a:t>
            </a:r>
          </a:p>
          <a:p>
            <a:pPr marL="285750" indent="-285750">
              <a:spcBef>
                <a:spcPts val="1200"/>
              </a:spcBef>
              <a:spcAft>
                <a:spcPts val="1200"/>
              </a:spcAft>
              <a:buFont typeface="Wingdings" panose="05000000000000000000" pitchFamily="2" charset="2"/>
              <a:buChar char="§"/>
            </a:pPr>
            <a:r>
              <a:rPr lang="en-GB" sz="2200" b="1" dirty="0"/>
              <a:t>Environment: </a:t>
            </a:r>
            <a:r>
              <a:rPr lang="en-GB" sz="2200" dirty="0"/>
              <a:t>The people, culture and conditions around you </a:t>
            </a:r>
          </a:p>
          <a:p>
            <a:pPr marL="285750" indent="-285750">
              <a:spcBef>
                <a:spcPts val="1200"/>
              </a:spcBef>
              <a:spcAft>
                <a:spcPts val="1200"/>
              </a:spcAft>
              <a:buFont typeface="Wingdings" panose="05000000000000000000" pitchFamily="2" charset="2"/>
              <a:buChar char="§"/>
            </a:pPr>
            <a:r>
              <a:rPr lang="en-GB" sz="2200" b="1" dirty="0"/>
              <a:t>Cognition: </a:t>
            </a:r>
            <a:r>
              <a:rPr lang="en-GB" sz="2200" dirty="0"/>
              <a:t>How you think, process information, are motivated and interact with the world.  </a:t>
            </a:r>
          </a:p>
          <a:p>
            <a:pPr marL="285750" indent="-285750">
              <a:spcBef>
                <a:spcPts val="1200"/>
              </a:spcBef>
              <a:spcAft>
                <a:spcPts val="1200"/>
              </a:spcAft>
              <a:buFont typeface="Wingdings" panose="05000000000000000000" pitchFamily="2" charset="2"/>
              <a:buChar char="§"/>
            </a:pPr>
            <a:r>
              <a:rPr lang="en-GB" sz="2200" b="1" dirty="0"/>
              <a:t>Lived Experience: </a:t>
            </a:r>
            <a:r>
              <a:rPr lang="en-GB" sz="2200" dirty="0"/>
              <a:t>Your background, life experiences, culture and roles </a:t>
            </a:r>
          </a:p>
          <a:p>
            <a:pPr marL="285750" indent="-285750">
              <a:spcBef>
                <a:spcPts val="1200"/>
              </a:spcBef>
              <a:spcAft>
                <a:spcPts val="1200"/>
              </a:spcAft>
              <a:buFont typeface="Wingdings" panose="05000000000000000000" pitchFamily="2" charset="2"/>
              <a:buChar char="§"/>
            </a:pPr>
            <a:r>
              <a:rPr lang="en-GB" sz="2200" b="1" dirty="0"/>
              <a:t>Values: </a:t>
            </a:r>
            <a:r>
              <a:rPr lang="en-GB" sz="2200" dirty="0"/>
              <a:t>Your beliefs and what matters most to you </a:t>
            </a:r>
          </a:p>
          <a:p>
            <a:pPr marL="285750" indent="-285750">
              <a:spcBef>
                <a:spcPts val="1200"/>
              </a:spcBef>
              <a:spcAft>
                <a:spcPts val="1200"/>
              </a:spcAft>
              <a:buFont typeface="Wingdings" panose="05000000000000000000" pitchFamily="2" charset="2"/>
              <a:buChar char="§"/>
            </a:pPr>
            <a:endParaRPr lang="en-GB" sz="2200" dirty="0"/>
          </a:p>
          <a:p>
            <a:pPr marL="285750" indent="-285750">
              <a:spcBef>
                <a:spcPts val="1200"/>
              </a:spcBef>
              <a:spcAft>
                <a:spcPts val="1200"/>
              </a:spcAft>
              <a:buFont typeface="Wingdings" panose="05000000000000000000" pitchFamily="2" charset="2"/>
              <a:buChar char="§"/>
            </a:pPr>
            <a:endParaRPr lang="en-GB" sz="2200" dirty="0"/>
          </a:p>
        </p:txBody>
      </p:sp>
      <p:sp>
        <p:nvSpPr>
          <p:cNvPr id="3" name="Title 2">
            <a:extLst>
              <a:ext uri="{FF2B5EF4-FFF2-40B4-BE49-F238E27FC236}">
                <a16:creationId xmlns:a16="http://schemas.microsoft.com/office/drawing/2014/main" id="{3424EF88-157A-DD13-20AC-02533A4DD727}"/>
              </a:ext>
            </a:extLst>
          </p:cNvPr>
          <p:cNvSpPr>
            <a:spLocks noGrp="1"/>
          </p:cNvSpPr>
          <p:nvPr>
            <p:ph type="title"/>
          </p:nvPr>
        </p:nvSpPr>
        <p:spPr/>
        <p:txBody>
          <a:bodyPr>
            <a:normAutofit/>
          </a:bodyPr>
          <a:lstStyle/>
          <a:p>
            <a:r>
              <a:rPr lang="en-GB" sz="4400" dirty="0">
                <a:latin typeface="Aptos Display" panose="020B0004020202020204" pitchFamily="34" charset="0"/>
              </a:rPr>
              <a:t>Who are you? </a:t>
            </a:r>
          </a:p>
        </p:txBody>
      </p:sp>
      <p:cxnSp>
        <p:nvCxnSpPr>
          <p:cNvPr id="7" name="Straight Connector 6">
            <a:extLst>
              <a:ext uri="{FF2B5EF4-FFF2-40B4-BE49-F238E27FC236}">
                <a16:creationId xmlns:a16="http://schemas.microsoft.com/office/drawing/2014/main" id="{1FE321DC-6C3B-170C-FA22-4D3B9A77C914}"/>
              </a:ext>
            </a:extLst>
          </p:cNvPr>
          <p:cNvCxnSpPr>
            <a:cxnSpLocks/>
          </p:cNvCxnSpPr>
          <p:nvPr/>
        </p:nvCxnSpPr>
        <p:spPr>
          <a:xfrm>
            <a:off x="600937" y="1146339"/>
            <a:ext cx="1295181"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64A7FF2-F689-3AC5-6280-0EE9DCE97105}"/>
              </a:ext>
            </a:extLst>
          </p:cNvPr>
          <p:cNvSpPr txBox="1"/>
          <p:nvPr/>
        </p:nvSpPr>
        <p:spPr>
          <a:xfrm>
            <a:off x="6422175" y="982175"/>
            <a:ext cx="5443649" cy="5201424"/>
          </a:xfrm>
          <a:prstGeom prst="rect">
            <a:avLst/>
          </a:prstGeom>
          <a:noFill/>
        </p:spPr>
        <p:txBody>
          <a:bodyPr wrap="square">
            <a:spAutoFit/>
          </a:bodyPr>
          <a:lstStyle/>
          <a:p>
            <a:pPr>
              <a:spcBef>
                <a:spcPts val="1200"/>
              </a:spcBef>
              <a:spcAft>
                <a:spcPts val="600"/>
              </a:spcAft>
            </a:pPr>
            <a:r>
              <a:rPr lang="en-GB" sz="2200" dirty="0">
                <a:latin typeface="Aptos" panose="020B0004020202020204" pitchFamily="34" charset="0"/>
              </a:rPr>
              <a:t>Knowing what shapes you helps you understand your professional identity, your strengths and the patterns that influence how you lead. </a:t>
            </a:r>
          </a:p>
          <a:p>
            <a:pPr>
              <a:spcBef>
                <a:spcPts val="1200"/>
              </a:spcBef>
              <a:spcAft>
                <a:spcPts val="600"/>
              </a:spcAft>
            </a:pPr>
            <a:r>
              <a:rPr lang="en-GB" sz="2200" dirty="0">
                <a:latin typeface="Aptos" panose="020B0004020202020204" pitchFamily="34" charset="0"/>
              </a:rPr>
              <a:t>This show ups in how you:</a:t>
            </a:r>
          </a:p>
          <a:p>
            <a:pPr marL="342900" lvl="0" indent="-342900">
              <a:spcBef>
                <a:spcPts val="1200"/>
              </a:spcBef>
              <a:spcAft>
                <a:spcPts val="600"/>
              </a:spcAft>
              <a:buFont typeface="Wingdings" panose="05000000000000000000" pitchFamily="2" charset="2"/>
              <a:buChar char="§"/>
              <a:defRPr/>
            </a:pPr>
            <a:r>
              <a:rPr lang="en-GB" sz="2200" dirty="0">
                <a:latin typeface="Aptos" panose="020B0004020202020204" pitchFamily="34" charset="0"/>
              </a:rPr>
              <a:t>Make sense of situations and solve problems </a:t>
            </a:r>
          </a:p>
          <a:p>
            <a:pPr marL="342900" lvl="0" indent="-342900">
              <a:spcBef>
                <a:spcPts val="1200"/>
              </a:spcBef>
              <a:spcAft>
                <a:spcPts val="600"/>
              </a:spcAft>
              <a:buFont typeface="Wingdings" panose="05000000000000000000" pitchFamily="2" charset="2"/>
              <a:buChar char="§"/>
              <a:defRPr/>
            </a:pPr>
            <a:r>
              <a:rPr lang="en-GB" sz="2200" dirty="0">
                <a:latin typeface="Aptos" panose="020B0004020202020204" pitchFamily="34" charset="0"/>
              </a:rPr>
              <a:t>Build relationships and work with others </a:t>
            </a:r>
          </a:p>
          <a:p>
            <a:pPr marL="342900" lvl="0" indent="-342900">
              <a:spcBef>
                <a:spcPts val="1200"/>
              </a:spcBef>
              <a:spcAft>
                <a:spcPts val="600"/>
              </a:spcAft>
              <a:buFont typeface="Wingdings" panose="05000000000000000000" pitchFamily="2" charset="2"/>
              <a:buChar char="§"/>
              <a:defRPr/>
            </a:pPr>
            <a:r>
              <a:rPr lang="en-GB" sz="2200" dirty="0">
                <a:latin typeface="Aptos" panose="020B0004020202020204" pitchFamily="34" charset="0"/>
              </a:rPr>
              <a:t>Respond under pressure </a:t>
            </a:r>
          </a:p>
          <a:p>
            <a:pPr marL="342900" lvl="0" indent="-342900">
              <a:spcBef>
                <a:spcPts val="1200"/>
              </a:spcBef>
              <a:spcAft>
                <a:spcPts val="600"/>
              </a:spcAft>
              <a:buFont typeface="Wingdings" panose="05000000000000000000" pitchFamily="2" charset="2"/>
              <a:buChar char="§"/>
              <a:defRPr/>
            </a:pPr>
            <a:r>
              <a:rPr lang="en-GB" sz="2200" dirty="0">
                <a:latin typeface="Aptos" panose="020B0004020202020204" pitchFamily="34" charset="0"/>
              </a:rPr>
              <a:t>Learn and adapt </a:t>
            </a:r>
          </a:p>
          <a:p>
            <a:pPr marL="342900" lvl="0" indent="-342900">
              <a:spcBef>
                <a:spcPts val="1200"/>
              </a:spcBef>
              <a:spcAft>
                <a:spcPts val="600"/>
              </a:spcAft>
              <a:buFont typeface="Wingdings" panose="05000000000000000000" pitchFamily="2" charset="2"/>
              <a:buChar char="§"/>
              <a:defRPr/>
            </a:pPr>
            <a:r>
              <a:rPr lang="en-GB" sz="2200" dirty="0">
                <a:latin typeface="Aptos" panose="020B0004020202020204" pitchFamily="34" charset="0"/>
              </a:rPr>
              <a:t>Show care, compassion and judgement</a:t>
            </a:r>
          </a:p>
        </p:txBody>
      </p:sp>
    </p:spTree>
    <p:extLst>
      <p:ext uri="{BB962C8B-B14F-4D97-AF65-F5344CB8AC3E}">
        <p14:creationId xmlns:p14="http://schemas.microsoft.com/office/powerpoint/2010/main" val="3503733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B37F9D3F-E060-049D-53D2-ABC5DE43C358}"/>
              </a:ext>
            </a:extLst>
          </p:cNvPr>
          <p:cNvGrpSpPr/>
          <p:nvPr/>
        </p:nvGrpSpPr>
        <p:grpSpPr>
          <a:xfrm>
            <a:off x="8645549" y="1116462"/>
            <a:ext cx="2680419" cy="5285228"/>
            <a:chOff x="8741585" y="692591"/>
            <a:chExt cx="2878302" cy="5675412"/>
          </a:xfrm>
        </p:grpSpPr>
        <p:sp>
          <p:nvSpPr>
            <p:cNvPr id="17" name="Freeform 5">
              <a:extLst>
                <a:ext uri="{FF2B5EF4-FFF2-40B4-BE49-F238E27FC236}">
                  <a16:creationId xmlns:a16="http://schemas.microsoft.com/office/drawing/2014/main" id="{7A900F8F-C5F5-B229-5685-85FC3AFD9C69}"/>
                </a:ext>
              </a:extLst>
            </p:cNvPr>
            <p:cNvSpPr/>
            <p:nvPr/>
          </p:nvSpPr>
          <p:spPr>
            <a:xfrm rot="1278466">
              <a:off x="9030063" y="5039303"/>
              <a:ext cx="2412056"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15" name="Freeform 5">
              <a:extLst>
                <a:ext uri="{FF2B5EF4-FFF2-40B4-BE49-F238E27FC236}">
                  <a16:creationId xmlns:a16="http://schemas.microsoft.com/office/drawing/2014/main" id="{DB6FBAFB-6AD7-20DE-16F3-369EDB1571F3}"/>
                </a:ext>
              </a:extLst>
            </p:cNvPr>
            <p:cNvSpPr/>
            <p:nvPr/>
          </p:nvSpPr>
          <p:spPr>
            <a:xfrm rot="2186588">
              <a:off x="8809814" y="2975857"/>
              <a:ext cx="2360440"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grpSp>
          <p:nvGrpSpPr>
            <p:cNvPr id="29" name="Group 28">
              <a:extLst>
                <a:ext uri="{FF2B5EF4-FFF2-40B4-BE49-F238E27FC236}">
                  <a16:creationId xmlns:a16="http://schemas.microsoft.com/office/drawing/2014/main" id="{0A67523E-ED1D-928A-E5A2-2C36D47D42EB}"/>
                </a:ext>
              </a:extLst>
            </p:cNvPr>
            <p:cNvGrpSpPr/>
            <p:nvPr/>
          </p:nvGrpSpPr>
          <p:grpSpPr>
            <a:xfrm>
              <a:off x="8741585" y="692591"/>
              <a:ext cx="2118792" cy="1328700"/>
              <a:chOff x="8741585" y="692591"/>
              <a:chExt cx="2118792" cy="1328700"/>
            </a:xfrm>
          </p:grpSpPr>
          <p:sp>
            <p:nvSpPr>
              <p:cNvPr id="11" name="Freeform 5">
                <a:extLst>
                  <a:ext uri="{FF2B5EF4-FFF2-40B4-BE49-F238E27FC236}">
                    <a16:creationId xmlns:a16="http://schemas.microsoft.com/office/drawing/2014/main" id="{5E006347-7527-E283-F54E-21360F08D751}"/>
                  </a:ext>
                </a:extLst>
              </p:cNvPr>
              <p:cNvSpPr/>
              <p:nvPr/>
            </p:nvSpPr>
            <p:spPr>
              <a:xfrm rot="20227538">
                <a:off x="8827005" y="692591"/>
                <a:ext cx="1963508"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12" name="TextBox 11">
                <a:extLst>
                  <a:ext uri="{FF2B5EF4-FFF2-40B4-BE49-F238E27FC236}">
                    <a16:creationId xmlns:a16="http://schemas.microsoft.com/office/drawing/2014/main" id="{789DC341-7B93-3314-3395-559245E6A568}"/>
                  </a:ext>
                </a:extLst>
              </p:cNvPr>
              <p:cNvSpPr txBox="1"/>
              <p:nvPr/>
            </p:nvSpPr>
            <p:spPr>
              <a:xfrm rot="20073503">
                <a:off x="8741585" y="1142293"/>
                <a:ext cx="2118792"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Purpose</a:t>
                </a:r>
              </a:p>
            </p:txBody>
          </p:sp>
        </p:grpSp>
        <p:sp>
          <p:nvSpPr>
            <p:cNvPr id="10" name="Freeform 5">
              <a:extLst>
                <a:ext uri="{FF2B5EF4-FFF2-40B4-BE49-F238E27FC236}">
                  <a16:creationId xmlns:a16="http://schemas.microsoft.com/office/drawing/2014/main" id="{16545A2E-5D81-4F22-16A3-81A664699FAF}"/>
                </a:ext>
              </a:extLst>
            </p:cNvPr>
            <p:cNvSpPr/>
            <p:nvPr/>
          </p:nvSpPr>
          <p:spPr>
            <a:xfrm>
              <a:off x="9240647" y="1784159"/>
              <a:ext cx="2091545"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13" name="TextBox 12">
              <a:extLst>
                <a:ext uri="{FF2B5EF4-FFF2-40B4-BE49-F238E27FC236}">
                  <a16:creationId xmlns:a16="http://schemas.microsoft.com/office/drawing/2014/main" id="{23B20950-1D4F-AFEF-61C2-30EF09F06AF9}"/>
                </a:ext>
              </a:extLst>
            </p:cNvPr>
            <p:cNvSpPr txBox="1"/>
            <p:nvPr/>
          </p:nvSpPr>
          <p:spPr>
            <a:xfrm rot="21422868">
              <a:off x="8952952" y="2209626"/>
              <a:ext cx="2666935"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Strengths</a:t>
              </a:r>
            </a:p>
          </p:txBody>
        </p:sp>
        <p:sp>
          <p:nvSpPr>
            <p:cNvPr id="16" name="TextBox 15">
              <a:extLst>
                <a:ext uri="{FF2B5EF4-FFF2-40B4-BE49-F238E27FC236}">
                  <a16:creationId xmlns:a16="http://schemas.microsoft.com/office/drawing/2014/main" id="{F84E7A6F-8C09-8D94-EDEB-BE643AF39E1C}"/>
                </a:ext>
              </a:extLst>
            </p:cNvPr>
            <p:cNvSpPr txBox="1"/>
            <p:nvPr/>
          </p:nvSpPr>
          <p:spPr>
            <a:xfrm rot="2009456">
              <a:off x="8755846" y="3437421"/>
              <a:ext cx="2666935"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Motivation</a:t>
              </a:r>
            </a:p>
          </p:txBody>
        </p:sp>
        <p:sp>
          <p:nvSpPr>
            <p:cNvPr id="18" name="TextBox 17">
              <a:extLst>
                <a:ext uri="{FF2B5EF4-FFF2-40B4-BE49-F238E27FC236}">
                  <a16:creationId xmlns:a16="http://schemas.microsoft.com/office/drawing/2014/main" id="{E4ABF6DB-24FC-C6A6-EC84-614D99E4AA98}"/>
                </a:ext>
              </a:extLst>
            </p:cNvPr>
            <p:cNvSpPr txBox="1"/>
            <p:nvPr/>
          </p:nvSpPr>
          <p:spPr>
            <a:xfrm rot="1124431">
              <a:off x="9246970" y="5379667"/>
              <a:ext cx="2118792" cy="694047"/>
            </a:xfrm>
            <a:prstGeom prst="rect">
              <a:avLst/>
            </a:prstGeom>
            <a:noFill/>
          </p:spPr>
          <p:txBody>
            <a:bodyPr wrap="square">
              <a:spAutoFit/>
            </a:bodyPr>
            <a:lstStyle/>
            <a:p>
              <a:pPr algn="ctr"/>
              <a:r>
                <a:rPr lang="en-GB" dirty="0">
                  <a:solidFill>
                    <a:schemeClr val="bg1"/>
                  </a:solidFill>
                  <a:latin typeface="Aptos" panose="020B0004020202020204" pitchFamily="34" charset="0"/>
                </a:rPr>
                <a:t>Emotional intelligence</a:t>
              </a:r>
            </a:p>
          </p:txBody>
        </p:sp>
      </p:grpSp>
      <p:grpSp>
        <p:nvGrpSpPr>
          <p:cNvPr id="30" name="Group 29">
            <a:extLst>
              <a:ext uri="{FF2B5EF4-FFF2-40B4-BE49-F238E27FC236}">
                <a16:creationId xmlns:a16="http://schemas.microsoft.com/office/drawing/2014/main" id="{A5820A6B-083C-0E81-6B98-4BEA2DB3EEAA}"/>
              </a:ext>
            </a:extLst>
          </p:cNvPr>
          <p:cNvGrpSpPr/>
          <p:nvPr/>
        </p:nvGrpSpPr>
        <p:grpSpPr>
          <a:xfrm>
            <a:off x="866031" y="1219653"/>
            <a:ext cx="3241512" cy="4851194"/>
            <a:chOff x="387741" y="803400"/>
            <a:chExt cx="3480818" cy="5209335"/>
          </a:xfrm>
        </p:grpSpPr>
        <p:sp>
          <p:nvSpPr>
            <p:cNvPr id="21" name="Freeform 5">
              <a:extLst>
                <a:ext uri="{FF2B5EF4-FFF2-40B4-BE49-F238E27FC236}">
                  <a16:creationId xmlns:a16="http://schemas.microsoft.com/office/drawing/2014/main" id="{850099BC-D73F-4A3F-610B-73B2868EFC70}"/>
                </a:ext>
              </a:extLst>
            </p:cNvPr>
            <p:cNvSpPr/>
            <p:nvPr/>
          </p:nvSpPr>
          <p:spPr>
            <a:xfrm rot="199179">
              <a:off x="387741" y="3297566"/>
              <a:ext cx="2734941"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19" name="Freeform 5">
              <a:extLst>
                <a:ext uri="{FF2B5EF4-FFF2-40B4-BE49-F238E27FC236}">
                  <a16:creationId xmlns:a16="http://schemas.microsoft.com/office/drawing/2014/main" id="{77EC07B1-C5B4-AF1D-0244-F055FD895B0A}"/>
                </a:ext>
              </a:extLst>
            </p:cNvPr>
            <p:cNvSpPr/>
            <p:nvPr/>
          </p:nvSpPr>
          <p:spPr>
            <a:xfrm rot="19241103">
              <a:off x="1166287" y="4684035"/>
              <a:ext cx="2412056"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20" name="TextBox 19">
              <a:extLst>
                <a:ext uri="{FF2B5EF4-FFF2-40B4-BE49-F238E27FC236}">
                  <a16:creationId xmlns:a16="http://schemas.microsoft.com/office/drawing/2014/main" id="{DF20A934-064D-88DE-2593-4EF2F250EFED}"/>
                </a:ext>
              </a:extLst>
            </p:cNvPr>
            <p:cNvSpPr txBox="1"/>
            <p:nvPr/>
          </p:nvSpPr>
          <p:spPr>
            <a:xfrm rot="19087068">
              <a:off x="1266940" y="5167124"/>
              <a:ext cx="2118792"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Physical</a:t>
              </a:r>
            </a:p>
          </p:txBody>
        </p:sp>
        <p:sp>
          <p:nvSpPr>
            <p:cNvPr id="22" name="TextBox 21">
              <a:extLst>
                <a:ext uri="{FF2B5EF4-FFF2-40B4-BE49-F238E27FC236}">
                  <a16:creationId xmlns:a16="http://schemas.microsoft.com/office/drawing/2014/main" id="{021E924D-9958-6BC7-61CB-D0741D95B9F3}"/>
                </a:ext>
              </a:extLst>
            </p:cNvPr>
            <p:cNvSpPr txBox="1"/>
            <p:nvPr/>
          </p:nvSpPr>
          <p:spPr>
            <a:xfrm rot="45144">
              <a:off x="613346" y="3724017"/>
              <a:ext cx="2238724"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Social connection</a:t>
              </a:r>
            </a:p>
          </p:txBody>
        </p:sp>
        <p:sp>
          <p:nvSpPr>
            <p:cNvPr id="23" name="Freeform 5">
              <a:extLst>
                <a:ext uri="{FF2B5EF4-FFF2-40B4-BE49-F238E27FC236}">
                  <a16:creationId xmlns:a16="http://schemas.microsoft.com/office/drawing/2014/main" id="{649F2506-DEAD-3D95-DD2D-3C9B1B8F6CEB}"/>
                </a:ext>
              </a:extLst>
            </p:cNvPr>
            <p:cNvSpPr/>
            <p:nvPr/>
          </p:nvSpPr>
          <p:spPr>
            <a:xfrm rot="20131055">
              <a:off x="1116276" y="1807898"/>
              <a:ext cx="2752283" cy="1328700"/>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24" name="TextBox 23">
              <a:extLst>
                <a:ext uri="{FF2B5EF4-FFF2-40B4-BE49-F238E27FC236}">
                  <a16:creationId xmlns:a16="http://schemas.microsoft.com/office/drawing/2014/main" id="{7F1F22A6-EABD-ED14-2425-375038B8C9FB}"/>
                </a:ext>
              </a:extLst>
            </p:cNvPr>
            <p:cNvSpPr txBox="1"/>
            <p:nvPr/>
          </p:nvSpPr>
          <p:spPr>
            <a:xfrm rot="19953923">
              <a:off x="1388523" y="2273948"/>
              <a:ext cx="2164264"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Communication</a:t>
              </a:r>
            </a:p>
          </p:txBody>
        </p:sp>
        <p:sp>
          <p:nvSpPr>
            <p:cNvPr id="25" name="Freeform 5">
              <a:extLst>
                <a:ext uri="{FF2B5EF4-FFF2-40B4-BE49-F238E27FC236}">
                  <a16:creationId xmlns:a16="http://schemas.microsoft.com/office/drawing/2014/main" id="{FCC4514E-4ED3-432B-343F-1DAD5AC042BB}"/>
                </a:ext>
              </a:extLst>
            </p:cNvPr>
            <p:cNvSpPr/>
            <p:nvPr/>
          </p:nvSpPr>
          <p:spPr>
            <a:xfrm>
              <a:off x="1267313" y="803400"/>
              <a:ext cx="2482632" cy="1068513"/>
            </a:xfrm>
            <a:custGeom>
              <a:avLst/>
              <a:gdLst/>
              <a:ahLst/>
              <a:cxnLst/>
              <a:rect l="l" t="t" r="r" b="b"/>
              <a:pathLst>
                <a:path w="6065572" h="4124589">
                  <a:moveTo>
                    <a:pt x="0" y="0"/>
                  </a:moveTo>
                  <a:lnTo>
                    <a:pt x="6065572" y="0"/>
                  </a:lnTo>
                  <a:lnTo>
                    <a:pt x="6065572" y="4124589"/>
                  </a:lnTo>
                  <a:lnTo>
                    <a:pt x="0" y="41245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latin typeface="Aptos" panose="020B0004020202020204" pitchFamily="34" charset="0"/>
              </a:endParaRPr>
            </a:p>
          </p:txBody>
        </p:sp>
        <p:sp>
          <p:nvSpPr>
            <p:cNvPr id="26" name="TextBox 25">
              <a:extLst>
                <a:ext uri="{FF2B5EF4-FFF2-40B4-BE49-F238E27FC236}">
                  <a16:creationId xmlns:a16="http://schemas.microsoft.com/office/drawing/2014/main" id="{2C0A3239-019F-DF1F-47CB-808DBFDC1D0B}"/>
                </a:ext>
              </a:extLst>
            </p:cNvPr>
            <p:cNvSpPr txBox="1"/>
            <p:nvPr/>
          </p:nvSpPr>
          <p:spPr>
            <a:xfrm rot="21407438">
              <a:off x="1477916" y="1119494"/>
              <a:ext cx="1903992" cy="396598"/>
            </a:xfrm>
            <a:prstGeom prst="rect">
              <a:avLst/>
            </a:prstGeom>
            <a:noFill/>
          </p:spPr>
          <p:txBody>
            <a:bodyPr wrap="square">
              <a:spAutoFit/>
            </a:bodyPr>
            <a:lstStyle/>
            <a:p>
              <a:pPr algn="ctr"/>
              <a:r>
                <a:rPr lang="en-GB" dirty="0">
                  <a:solidFill>
                    <a:schemeClr val="bg1"/>
                  </a:solidFill>
                  <a:latin typeface="Aptos" panose="020B0004020202020204" pitchFamily="34" charset="0"/>
                </a:rPr>
                <a:t>Processing</a:t>
              </a:r>
            </a:p>
          </p:txBody>
        </p:sp>
      </p:grpSp>
      <p:sp>
        <p:nvSpPr>
          <p:cNvPr id="3" name="Title 2">
            <a:extLst>
              <a:ext uri="{FF2B5EF4-FFF2-40B4-BE49-F238E27FC236}">
                <a16:creationId xmlns:a16="http://schemas.microsoft.com/office/drawing/2014/main" id="{0816E9B7-9ACE-4A2F-E53A-4EEF7357AC13}"/>
              </a:ext>
            </a:extLst>
          </p:cNvPr>
          <p:cNvSpPr>
            <a:spLocks noGrp="1"/>
          </p:cNvSpPr>
          <p:nvPr>
            <p:ph type="title"/>
          </p:nvPr>
        </p:nvSpPr>
        <p:spPr/>
        <p:txBody>
          <a:bodyPr>
            <a:normAutofit/>
          </a:bodyPr>
          <a:lstStyle/>
          <a:p>
            <a:r>
              <a:rPr lang="en-GB" sz="4400" dirty="0">
                <a:latin typeface="Aptos Display" panose="020B0004020202020204" pitchFamily="34" charset="0"/>
              </a:rPr>
              <a:t>Who are you? </a:t>
            </a:r>
          </a:p>
        </p:txBody>
      </p:sp>
      <p:grpSp>
        <p:nvGrpSpPr>
          <p:cNvPr id="35" name="Group 34">
            <a:extLst>
              <a:ext uri="{FF2B5EF4-FFF2-40B4-BE49-F238E27FC236}">
                <a16:creationId xmlns:a16="http://schemas.microsoft.com/office/drawing/2014/main" id="{D46F1A23-41EC-4E48-C43B-498419D9E983}"/>
              </a:ext>
            </a:extLst>
          </p:cNvPr>
          <p:cNvGrpSpPr/>
          <p:nvPr/>
        </p:nvGrpSpPr>
        <p:grpSpPr>
          <a:xfrm>
            <a:off x="3163275" y="882317"/>
            <a:ext cx="6096032" cy="5975684"/>
            <a:chOff x="3163275" y="882317"/>
            <a:chExt cx="6096032" cy="5975684"/>
          </a:xfrm>
        </p:grpSpPr>
        <p:sp>
          <p:nvSpPr>
            <p:cNvPr id="34" name="Freeform 2">
              <a:extLst>
                <a:ext uri="{FF2B5EF4-FFF2-40B4-BE49-F238E27FC236}">
                  <a16:creationId xmlns:a16="http://schemas.microsoft.com/office/drawing/2014/main" id="{1DA5C4F9-EC32-BCFF-C6C4-C2BDA33F9264}"/>
                </a:ext>
              </a:extLst>
            </p:cNvPr>
            <p:cNvSpPr/>
            <p:nvPr/>
          </p:nvSpPr>
          <p:spPr>
            <a:xfrm>
              <a:off x="3163275" y="882317"/>
              <a:ext cx="6096032" cy="5975684"/>
            </a:xfrm>
            <a:custGeom>
              <a:avLst/>
              <a:gdLst/>
              <a:ahLst/>
              <a:cxnLst/>
              <a:rect l="l" t="t" r="r" b="b"/>
              <a:pathLst>
                <a:path w="7223883" h="8751802">
                  <a:moveTo>
                    <a:pt x="0" y="0"/>
                  </a:moveTo>
                  <a:lnTo>
                    <a:pt x="7223883" y="0"/>
                  </a:lnTo>
                  <a:lnTo>
                    <a:pt x="7223883" y="8751802"/>
                  </a:lnTo>
                  <a:lnTo>
                    <a:pt x="0" y="8751802"/>
                  </a:lnTo>
                  <a:lnTo>
                    <a:pt x="0" y="0"/>
                  </a:lnTo>
                  <a:close/>
                </a:path>
              </a:pathLst>
            </a:custGeom>
            <a:blipFill>
              <a:blip>
                <a:extLst>
                  <a:ext uri="{96DAC541-7B7A-43D3-8B79-37D633B846F1}">
                    <asvg:svgBlip xmlns:asvg="http://schemas.microsoft.com/office/drawing/2016/SVG/main" r:embed="rId3"/>
                  </a:ext>
                </a:extLst>
              </a:blip>
              <a:stretch>
                <a:fillRect b="-13556"/>
              </a:stretch>
            </a:blipFill>
          </p:spPr>
          <p:txBody>
            <a:bodyPr/>
            <a:lstStyle/>
            <a:p>
              <a:endParaRPr lang="en-GB"/>
            </a:p>
          </p:txBody>
        </p:sp>
        <p:sp>
          <p:nvSpPr>
            <p:cNvPr id="6" name="TextBox 5">
              <a:extLst>
                <a:ext uri="{FF2B5EF4-FFF2-40B4-BE49-F238E27FC236}">
                  <a16:creationId xmlns:a16="http://schemas.microsoft.com/office/drawing/2014/main" id="{5F22E810-1254-C35D-7BC0-7175C6B531DE}"/>
                </a:ext>
              </a:extLst>
            </p:cNvPr>
            <p:cNvSpPr txBox="1"/>
            <p:nvPr/>
          </p:nvSpPr>
          <p:spPr>
            <a:xfrm>
              <a:off x="3251902" y="3496156"/>
              <a:ext cx="2151247" cy="1200329"/>
            </a:xfrm>
            <a:prstGeom prst="rect">
              <a:avLst/>
            </a:prstGeom>
            <a:noFill/>
          </p:spPr>
          <p:txBody>
            <a:bodyPr wrap="square">
              <a:spAutoFit/>
            </a:bodyPr>
            <a:lstStyle/>
            <a:p>
              <a:pPr algn="ctr"/>
              <a:r>
                <a:rPr lang="en-GB" sz="2400" dirty="0">
                  <a:solidFill>
                    <a:schemeClr val="bg1"/>
                  </a:solidFill>
                  <a:latin typeface="Aptos" panose="020B0004020202020204" pitchFamily="34" charset="0"/>
                </a:rPr>
                <a:t>What conditions do you thrive in? </a:t>
              </a:r>
            </a:p>
          </p:txBody>
        </p:sp>
        <p:sp>
          <p:nvSpPr>
            <p:cNvPr id="7" name="TextBox 6">
              <a:extLst>
                <a:ext uri="{FF2B5EF4-FFF2-40B4-BE49-F238E27FC236}">
                  <a16:creationId xmlns:a16="http://schemas.microsoft.com/office/drawing/2014/main" id="{ACCDDD2D-A51D-BF50-A0C5-FE50F8BCCB05}"/>
                </a:ext>
              </a:extLst>
            </p:cNvPr>
            <p:cNvSpPr txBox="1"/>
            <p:nvPr/>
          </p:nvSpPr>
          <p:spPr>
            <a:xfrm>
              <a:off x="4010499" y="1285605"/>
              <a:ext cx="1973125" cy="1569660"/>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interact with the world? </a:t>
              </a:r>
            </a:p>
            <a:p>
              <a:pPr algn="ctr"/>
              <a:endParaRPr lang="en-GB" sz="2400" dirty="0">
                <a:solidFill>
                  <a:schemeClr val="bg1"/>
                </a:solidFill>
                <a:latin typeface="Aptos" panose="020B0004020202020204" pitchFamily="34" charset="0"/>
              </a:endParaRPr>
            </a:p>
          </p:txBody>
        </p:sp>
        <p:sp>
          <p:nvSpPr>
            <p:cNvPr id="8" name="TextBox 7">
              <a:extLst>
                <a:ext uri="{FF2B5EF4-FFF2-40B4-BE49-F238E27FC236}">
                  <a16:creationId xmlns:a16="http://schemas.microsoft.com/office/drawing/2014/main" id="{679F25E6-7AC4-64E2-4D2D-50C078A782CE}"/>
                </a:ext>
              </a:extLst>
            </p:cNvPr>
            <p:cNvSpPr txBox="1"/>
            <p:nvPr/>
          </p:nvSpPr>
          <p:spPr>
            <a:xfrm>
              <a:off x="7168614" y="2252534"/>
              <a:ext cx="1973125" cy="830997"/>
            </a:xfrm>
            <a:prstGeom prst="rect">
              <a:avLst/>
            </a:prstGeom>
            <a:noFill/>
          </p:spPr>
          <p:txBody>
            <a:bodyPr wrap="square">
              <a:spAutoFit/>
            </a:bodyPr>
            <a:lstStyle/>
            <a:p>
              <a:pPr algn="ctr"/>
              <a:r>
                <a:rPr lang="en-GB" sz="2400" dirty="0">
                  <a:solidFill>
                    <a:schemeClr val="bg1"/>
                  </a:solidFill>
                  <a:latin typeface="Aptos" panose="020B0004020202020204" pitchFamily="34" charset="0"/>
                </a:rPr>
                <a:t>What drives you? </a:t>
              </a:r>
            </a:p>
          </p:txBody>
        </p:sp>
        <p:sp>
          <p:nvSpPr>
            <p:cNvPr id="9" name="TextBox 8">
              <a:extLst>
                <a:ext uri="{FF2B5EF4-FFF2-40B4-BE49-F238E27FC236}">
                  <a16:creationId xmlns:a16="http://schemas.microsoft.com/office/drawing/2014/main" id="{4DD950A2-ADE0-D7DC-2CB6-1BC893B70EFD}"/>
                </a:ext>
              </a:extLst>
            </p:cNvPr>
            <p:cNvSpPr txBox="1"/>
            <p:nvPr/>
          </p:nvSpPr>
          <p:spPr>
            <a:xfrm>
              <a:off x="7139161" y="4462150"/>
              <a:ext cx="1973125" cy="1200329"/>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hold yourself? </a:t>
              </a:r>
            </a:p>
          </p:txBody>
        </p:sp>
      </p:grpSp>
    </p:spTree>
    <p:extLst>
      <p:ext uri="{BB962C8B-B14F-4D97-AF65-F5344CB8AC3E}">
        <p14:creationId xmlns:p14="http://schemas.microsoft.com/office/powerpoint/2010/main" val="193187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166A3-0087-0585-DEEA-BD183392197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3BE50D6-4BA5-69FC-4251-BA06F9B0E212}"/>
              </a:ext>
            </a:extLst>
          </p:cNvPr>
          <p:cNvSpPr txBox="1"/>
          <p:nvPr/>
        </p:nvSpPr>
        <p:spPr>
          <a:xfrm>
            <a:off x="379257" y="1557883"/>
            <a:ext cx="9053501" cy="954107"/>
          </a:xfrm>
          <a:prstGeom prst="rect">
            <a:avLst/>
          </a:prstGeom>
          <a:noFill/>
        </p:spPr>
        <p:txBody>
          <a:bodyPr wrap="square">
            <a:spAutoFit/>
          </a:bodyPr>
          <a:lstStyle/>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On your own</a:t>
            </a:r>
            <a:r>
              <a:rPr lang="en-GB" sz="2800" dirty="0">
                <a:solidFill>
                  <a:prstClr val="black"/>
                </a:solidFill>
                <a:latin typeface="Aptos" panose="020B0004020202020204" pitchFamily="34" charset="0"/>
              </a:rPr>
              <a:t>, think about a real situation where you were at your best: </a:t>
            </a:r>
            <a:endPar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aphicFrame>
        <p:nvGraphicFramePr>
          <p:cNvPr id="5" name="Table 4">
            <a:extLst>
              <a:ext uri="{FF2B5EF4-FFF2-40B4-BE49-F238E27FC236}">
                <a16:creationId xmlns:a16="http://schemas.microsoft.com/office/drawing/2014/main" id="{A3260C8A-B05B-08CF-10D0-6B193CE78EC0}"/>
              </a:ext>
            </a:extLst>
          </p:cNvPr>
          <p:cNvGraphicFramePr>
            <a:graphicFrameLocks noGrp="1"/>
          </p:cNvGraphicFramePr>
          <p:nvPr>
            <p:extLst>
              <p:ext uri="{D42A27DB-BD31-4B8C-83A1-F6EECF244321}">
                <p14:modId xmlns:p14="http://schemas.microsoft.com/office/powerpoint/2010/main" val="485075451"/>
              </p:ext>
            </p:extLst>
          </p:nvPr>
        </p:nvGraphicFramePr>
        <p:xfrm>
          <a:off x="1061085" y="2571257"/>
          <a:ext cx="10069829" cy="3549508"/>
        </p:xfrm>
        <a:graphic>
          <a:graphicData uri="http://schemas.openxmlformats.org/drawingml/2006/table">
            <a:tbl>
              <a:tblPr firstRow="1" bandRow="1">
                <a:tableStyleId>{5940675A-B579-460E-94D1-54222C63F5DA}</a:tableStyleId>
              </a:tblPr>
              <a:tblGrid>
                <a:gridCol w="630897">
                  <a:extLst>
                    <a:ext uri="{9D8B030D-6E8A-4147-A177-3AD203B41FA5}">
                      <a16:colId xmlns:a16="http://schemas.microsoft.com/office/drawing/2014/main" val="3057719750"/>
                    </a:ext>
                  </a:extLst>
                </a:gridCol>
                <a:gridCol w="9438932">
                  <a:extLst>
                    <a:ext uri="{9D8B030D-6E8A-4147-A177-3AD203B41FA5}">
                      <a16:colId xmlns:a16="http://schemas.microsoft.com/office/drawing/2014/main" val="748972741"/>
                    </a:ext>
                  </a:extLst>
                </a:gridCol>
              </a:tblGrid>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kern="1200">
                          <a:solidFill>
                            <a:schemeClr val="dk1"/>
                          </a:solidFill>
                          <a:latin typeface="Aptos" panose="020B0004020202020204" pitchFamily="34" charset="0"/>
                          <a:ea typeface="+mn-ea"/>
                          <a:cs typeface="+mn-cs"/>
                        </a:rPr>
                        <a:t>a.</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kern="1200" dirty="0">
                          <a:solidFill>
                            <a:schemeClr val="dk1"/>
                          </a:solidFill>
                          <a:latin typeface="Aptos" panose="020B0004020202020204" pitchFamily="34" charset="0"/>
                        </a:rPr>
                        <a:t>What did it look like? </a:t>
                      </a:r>
                      <a:endParaRPr lang="en-GB" sz="2800" kern="1200" dirty="0">
                        <a:solidFill>
                          <a:schemeClr val="dk1"/>
                        </a:solidFill>
                        <a:latin typeface="Aptos" panose="020B0004020202020204" pitchFamily="34"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4885331"/>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b.</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Aptos" panose="020B0004020202020204" pitchFamily="34" charset="0"/>
                        </a:rPr>
                        <a:t>What did it feel like for you? </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3223580"/>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c.</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Aptos" panose="020B0004020202020204" pitchFamily="34" charset="0"/>
                        </a:rPr>
                        <a:t>What conditions were around you? </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159875"/>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d.</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Aptos" panose="020B0004020202020204" pitchFamily="34" charset="0"/>
                        </a:rPr>
                        <a:t>What impact did it have on others around you? </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44911461"/>
                  </a:ext>
                </a:extLst>
              </a:tr>
            </a:tbl>
          </a:graphicData>
        </a:graphic>
      </p:graphicFrame>
      <p:grpSp>
        <p:nvGrpSpPr>
          <p:cNvPr id="8" name="Group 7">
            <a:extLst>
              <a:ext uri="{FF2B5EF4-FFF2-40B4-BE49-F238E27FC236}">
                <a16:creationId xmlns:a16="http://schemas.microsoft.com/office/drawing/2014/main" id="{6EB3475F-461B-7E1D-2BEF-4812BD55160D}"/>
              </a:ext>
            </a:extLst>
          </p:cNvPr>
          <p:cNvGrpSpPr/>
          <p:nvPr/>
        </p:nvGrpSpPr>
        <p:grpSpPr>
          <a:xfrm>
            <a:off x="-2" y="-9525"/>
            <a:ext cx="6340257" cy="1289265"/>
            <a:chOff x="735647" y="0"/>
            <a:chExt cx="2735637" cy="470142"/>
          </a:xfrm>
        </p:grpSpPr>
        <p:pic>
          <p:nvPicPr>
            <p:cNvPr id="9" name="Graphic 8">
              <a:extLst>
                <a:ext uri="{FF2B5EF4-FFF2-40B4-BE49-F238E27FC236}">
                  <a16:creationId xmlns:a16="http://schemas.microsoft.com/office/drawing/2014/main" id="{1092165E-5663-9607-9222-AD8494C7F1D8}"/>
                </a:ext>
              </a:extLst>
            </p:cNvPr>
            <p:cNvPicPr>
              <a:picLocks noChangeAspect="1"/>
            </p:cNvPicPr>
            <p:nvPr/>
          </p:nvPicPr>
          <p:blipFill rotWithShape="1">
            <a:blip>
              <a:extLst>
                <a:ext uri="{96DAC541-7B7A-43D3-8B79-37D633B846F1}">
                  <asvg:svgBlip xmlns:asvg="http://schemas.microsoft.com/office/drawing/2016/SVG/main" r:embed="rId2"/>
                </a:ext>
              </a:extLst>
            </a:blip>
            <a:srcRect l="-1" t="27501" r="35430" b="32874"/>
            <a:stretch>
              <a:fillRect/>
            </a:stretch>
          </p:blipFill>
          <p:spPr>
            <a:xfrm flipH="1">
              <a:off x="735647" y="0"/>
              <a:ext cx="2359002" cy="470142"/>
            </a:xfrm>
            <a:prstGeom prst="rect">
              <a:avLst/>
            </a:prstGeom>
          </p:spPr>
        </p:pic>
        <p:sp>
          <p:nvSpPr>
            <p:cNvPr id="10" name="TextBox 9">
              <a:extLst>
                <a:ext uri="{FF2B5EF4-FFF2-40B4-BE49-F238E27FC236}">
                  <a16:creationId xmlns:a16="http://schemas.microsoft.com/office/drawing/2014/main" id="{8725BA3C-B242-D1B7-618B-F27B4BEE6056}"/>
                </a:ext>
              </a:extLst>
            </p:cNvPr>
            <p:cNvSpPr txBox="1"/>
            <p:nvPr/>
          </p:nvSpPr>
          <p:spPr>
            <a:xfrm>
              <a:off x="876383" y="37415"/>
              <a:ext cx="2594901" cy="3632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Exercise</a:t>
              </a:r>
              <a:r>
                <a:rPr kumimoji="0" lang="en-GB" sz="32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sz="3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grpSp>
        <p:nvGrpSpPr>
          <p:cNvPr id="19" name="Group 18">
            <a:extLst>
              <a:ext uri="{FF2B5EF4-FFF2-40B4-BE49-F238E27FC236}">
                <a16:creationId xmlns:a16="http://schemas.microsoft.com/office/drawing/2014/main" id="{F1F21698-00F3-9A1E-FA0B-89BE1E743325}"/>
              </a:ext>
            </a:extLst>
          </p:cNvPr>
          <p:cNvGrpSpPr/>
          <p:nvPr/>
        </p:nvGrpSpPr>
        <p:grpSpPr>
          <a:xfrm>
            <a:off x="9143984" y="882316"/>
            <a:ext cx="3048016" cy="5975684"/>
            <a:chOff x="3163275" y="882317"/>
            <a:chExt cx="3048016" cy="5975684"/>
          </a:xfrm>
        </p:grpSpPr>
        <p:sp>
          <p:nvSpPr>
            <p:cNvPr id="20" name="Freeform 2">
              <a:extLst>
                <a:ext uri="{FF2B5EF4-FFF2-40B4-BE49-F238E27FC236}">
                  <a16:creationId xmlns:a16="http://schemas.microsoft.com/office/drawing/2014/main" id="{BCA92E44-6079-4B04-7E83-E8861E34E98B}"/>
                </a:ext>
              </a:extLst>
            </p:cNvPr>
            <p:cNvSpPr/>
            <p:nvPr/>
          </p:nvSpPr>
          <p:spPr>
            <a:xfrm>
              <a:off x="3163275" y="882317"/>
              <a:ext cx="3048016" cy="5975684"/>
            </a:xfrm>
            <a:custGeom>
              <a:avLst/>
              <a:gdLst/>
              <a:ahLst/>
              <a:cxnLst/>
              <a:rect l="l" t="t" r="r" b="b"/>
              <a:pathLst>
                <a:path w="7223883" h="8751802">
                  <a:moveTo>
                    <a:pt x="0" y="0"/>
                  </a:moveTo>
                  <a:lnTo>
                    <a:pt x="7223883" y="0"/>
                  </a:lnTo>
                  <a:lnTo>
                    <a:pt x="7223883" y="8751802"/>
                  </a:lnTo>
                  <a:lnTo>
                    <a:pt x="0" y="8751802"/>
                  </a:lnTo>
                  <a:lnTo>
                    <a:pt x="0" y="0"/>
                  </a:lnTo>
                  <a:close/>
                </a:path>
              </a:pathLst>
            </a:custGeom>
            <a:blipFill>
              <a:blip>
                <a:extLst>
                  <a:ext uri="{96DAC541-7B7A-43D3-8B79-37D633B846F1}">
                    <asvg:svgBlip xmlns:asvg="http://schemas.microsoft.com/office/drawing/2016/SVG/main" r:embed="rId3"/>
                  </a:ext>
                </a:extLst>
              </a:blip>
              <a:stretch>
                <a:fillRect r="-100000" b="-135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85817EBB-D2A8-4865-25C6-447C2F239412}"/>
                </a:ext>
              </a:extLst>
            </p:cNvPr>
            <p:cNvSpPr txBox="1"/>
            <p:nvPr/>
          </p:nvSpPr>
          <p:spPr>
            <a:xfrm>
              <a:off x="3251902" y="3496156"/>
              <a:ext cx="2151247"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What conditions do you thrive in? </a:t>
              </a:r>
            </a:p>
          </p:txBody>
        </p:sp>
      </p:grpSp>
      <p:sp>
        <p:nvSpPr>
          <p:cNvPr id="22" name="TextBox 21">
            <a:extLst>
              <a:ext uri="{FF2B5EF4-FFF2-40B4-BE49-F238E27FC236}">
                <a16:creationId xmlns:a16="http://schemas.microsoft.com/office/drawing/2014/main" id="{CC76015F-1055-8FD9-1EC8-3BE9A9F7D535}"/>
              </a:ext>
            </a:extLst>
          </p:cNvPr>
          <p:cNvSpPr txBox="1"/>
          <p:nvPr/>
        </p:nvSpPr>
        <p:spPr>
          <a:xfrm>
            <a:off x="9978162" y="1279740"/>
            <a:ext cx="1973125" cy="1569660"/>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interact with the world? </a:t>
            </a:r>
          </a:p>
          <a:p>
            <a:pPr algn="ctr"/>
            <a:endParaRPr lang="en-GB" sz="2400" dirty="0">
              <a:solidFill>
                <a:schemeClr val="bg1"/>
              </a:solidFill>
              <a:latin typeface="Aptos" panose="020B0004020202020204" pitchFamily="34" charset="0"/>
            </a:endParaRPr>
          </a:p>
        </p:txBody>
      </p:sp>
    </p:spTree>
    <p:extLst>
      <p:ext uri="{BB962C8B-B14F-4D97-AF65-F5344CB8AC3E}">
        <p14:creationId xmlns:p14="http://schemas.microsoft.com/office/powerpoint/2010/main" val="3326080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C51B-0B3A-2E36-59B0-A4E2334AF9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6239F40-6178-EA3E-5B39-A9E15F6C0D35}"/>
              </a:ext>
            </a:extLst>
          </p:cNvPr>
          <p:cNvSpPr txBox="1"/>
          <p:nvPr/>
        </p:nvSpPr>
        <p:spPr>
          <a:xfrm>
            <a:off x="379257" y="1557883"/>
            <a:ext cx="9053501" cy="1538883"/>
          </a:xfrm>
          <a:prstGeom prst="rect">
            <a:avLst/>
          </a:prstGeom>
          <a:noFill/>
        </p:spPr>
        <p:txBody>
          <a:bodyPr wrap="square">
            <a:spAutoFit/>
          </a:bodyPr>
          <a:lstStyle/>
          <a:p>
            <a:pPr fontAlgn="base">
              <a:spcBef>
                <a:spcPts val="600"/>
              </a:spcBef>
              <a:spcAft>
                <a:spcPts val="600"/>
              </a:spcAft>
              <a:buClr>
                <a:srgbClr val="000000"/>
              </a:buClr>
              <a:defRPr/>
            </a:pPr>
            <a:r>
              <a:rPr lang="en-GB" sz="2800" dirty="0">
                <a:solidFill>
                  <a:prstClr val="black"/>
                </a:solidFill>
                <a:latin typeface="Aptos" panose="020B0004020202020204" pitchFamily="34" charset="0"/>
              </a:rPr>
              <a:t>Then in pairs, help your partner explore what they notice about themselves, including:</a:t>
            </a:r>
          </a:p>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endPar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aphicFrame>
        <p:nvGraphicFramePr>
          <p:cNvPr id="5" name="Table 4">
            <a:extLst>
              <a:ext uri="{FF2B5EF4-FFF2-40B4-BE49-F238E27FC236}">
                <a16:creationId xmlns:a16="http://schemas.microsoft.com/office/drawing/2014/main" id="{0174DE20-3793-D1B8-035F-FE318EBE585B}"/>
              </a:ext>
            </a:extLst>
          </p:cNvPr>
          <p:cNvGraphicFramePr>
            <a:graphicFrameLocks noGrp="1"/>
          </p:cNvGraphicFramePr>
          <p:nvPr>
            <p:extLst>
              <p:ext uri="{D42A27DB-BD31-4B8C-83A1-F6EECF244321}">
                <p14:modId xmlns:p14="http://schemas.microsoft.com/office/powerpoint/2010/main" val="838738391"/>
              </p:ext>
            </p:extLst>
          </p:nvPr>
        </p:nvGraphicFramePr>
        <p:xfrm>
          <a:off x="1061085" y="2571257"/>
          <a:ext cx="10069829" cy="3549508"/>
        </p:xfrm>
        <a:graphic>
          <a:graphicData uri="http://schemas.openxmlformats.org/drawingml/2006/table">
            <a:tbl>
              <a:tblPr firstRow="1" bandRow="1">
                <a:tableStyleId>{5940675A-B579-460E-94D1-54222C63F5DA}</a:tableStyleId>
              </a:tblPr>
              <a:tblGrid>
                <a:gridCol w="630897">
                  <a:extLst>
                    <a:ext uri="{9D8B030D-6E8A-4147-A177-3AD203B41FA5}">
                      <a16:colId xmlns:a16="http://schemas.microsoft.com/office/drawing/2014/main" val="3057719750"/>
                    </a:ext>
                  </a:extLst>
                </a:gridCol>
                <a:gridCol w="9438932">
                  <a:extLst>
                    <a:ext uri="{9D8B030D-6E8A-4147-A177-3AD203B41FA5}">
                      <a16:colId xmlns:a16="http://schemas.microsoft.com/office/drawing/2014/main" val="748972741"/>
                    </a:ext>
                  </a:extLst>
                </a:gridCol>
              </a:tblGrid>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kern="1200">
                          <a:solidFill>
                            <a:schemeClr val="dk1"/>
                          </a:solidFill>
                          <a:latin typeface="Aptos" panose="020B0004020202020204" pitchFamily="34" charset="0"/>
                          <a:ea typeface="+mn-ea"/>
                          <a:cs typeface="+mn-cs"/>
                        </a:rPr>
                        <a:t>a.</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How do you take in information and act on that</a:t>
                      </a:r>
                      <a:endParaRPr lang="en-GB" sz="2800" b="0" kern="1200" dirty="0">
                        <a:solidFill>
                          <a:schemeClr val="dk1"/>
                        </a:solidFill>
                        <a:latin typeface="Aptos" panose="020B0004020202020204" pitchFamily="34"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4885331"/>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b.</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How do you like to communicate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3223580"/>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c.</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What motivates you</a:t>
                      </a:r>
                      <a:endParaRPr lang="en-GB" sz="2800" b="0" dirty="0">
                        <a:latin typeface="Aptos" panose="020B0004020202020204"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159875"/>
                  </a:ext>
                </a:extLst>
              </a:tr>
              <a:tr h="887377">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d.</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In your situation, what was the experience of others? </a:t>
                      </a:r>
                      <a:endParaRPr lang="en-GB" sz="2800" b="0" dirty="0">
                        <a:latin typeface="Aptos" panose="020B0004020202020204"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44911461"/>
                  </a:ext>
                </a:extLst>
              </a:tr>
            </a:tbl>
          </a:graphicData>
        </a:graphic>
      </p:graphicFrame>
      <p:grpSp>
        <p:nvGrpSpPr>
          <p:cNvPr id="2" name="Group 1">
            <a:extLst>
              <a:ext uri="{FF2B5EF4-FFF2-40B4-BE49-F238E27FC236}">
                <a16:creationId xmlns:a16="http://schemas.microsoft.com/office/drawing/2014/main" id="{D9338D1F-1E86-2850-2087-8E86FF26718B}"/>
              </a:ext>
            </a:extLst>
          </p:cNvPr>
          <p:cNvGrpSpPr/>
          <p:nvPr/>
        </p:nvGrpSpPr>
        <p:grpSpPr>
          <a:xfrm>
            <a:off x="9143984" y="882316"/>
            <a:ext cx="3048016" cy="5975684"/>
            <a:chOff x="3163275" y="882317"/>
            <a:chExt cx="3048016" cy="5975684"/>
          </a:xfrm>
        </p:grpSpPr>
        <p:sp>
          <p:nvSpPr>
            <p:cNvPr id="3" name="Freeform 2">
              <a:extLst>
                <a:ext uri="{FF2B5EF4-FFF2-40B4-BE49-F238E27FC236}">
                  <a16:creationId xmlns:a16="http://schemas.microsoft.com/office/drawing/2014/main" id="{5A876685-F492-FFB0-1FE7-E45DFCA747AC}"/>
                </a:ext>
              </a:extLst>
            </p:cNvPr>
            <p:cNvSpPr/>
            <p:nvPr/>
          </p:nvSpPr>
          <p:spPr>
            <a:xfrm>
              <a:off x="3163275" y="882317"/>
              <a:ext cx="3048016" cy="5975684"/>
            </a:xfrm>
            <a:custGeom>
              <a:avLst/>
              <a:gdLst/>
              <a:ahLst/>
              <a:cxnLst/>
              <a:rect l="l" t="t" r="r" b="b"/>
              <a:pathLst>
                <a:path w="7223883" h="8751802">
                  <a:moveTo>
                    <a:pt x="0" y="0"/>
                  </a:moveTo>
                  <a:lnTo>
                    <a:pt x="7223883" y="0"/>
                  </a:lnTo>
                  <a:lnTo>
                    <a:pt x="7223883" y="8751802"/>
                  </a:lnTo>
                  <a:lnTo>
                    <a:pt x="0" y="8751802"/>
                  </a:lnTo>
                  <a:lnTo>
                    <a:pt x="0" y="0"/>
                  </a:lnTo>
                  <a:close/>
                </a:path>
              </a:pathLst>
            </a:custGeom>
            <a:blipFill>
              <a:blip>
                <a:extLst>
                  <a:ext uri="{96DAC541-7B7A-43D3-8B79-37D633B846F1}">
                    <asvg:svgBlip xmlns:asvg="http://schemas.microsoft.com/office/drawing/2016/SVG/main" r:embed="rId2"/>
                  </a:ext>
                </a:extLst>
              </a:blip>
              <a:stretch>
                <a:fillRect r="-100000" b="-135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7D66EE28-D7AC-EE66-44ED-F41E768813B7}"/>
                </a:ext>
              </a:extLst>
            </p:cNvPr>
            <p:cNvSpPr txBox="1"/>
            <p:nvPr/>
          </p:nvSpPr>
          <p:spPr>
            <a:xfrm>
              <a:off x="3251902" y="3496156"/>
              <a:ext cx="2151247"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What conditions do you thrive in? </a:t>
              </a:r>
            </a:p>
          </p:txBody>
        </p:sp>
      </p:grpSp>
      <p:sp>
        <p:nvSpPr>
          <p:cNvPr id="6" name="TextBox 5">
            <a:extLst>
              <a:ext uri="{FF2B5EF4-FFF2-40B4-BE49-F238E27FC236}">
                <a16:creationId xmlns:a16="http://schemas.microsoft.com/office/drawing/2014/main" id="{1522FD4D-3B95-F797-66D6-D1E4E8FEB513}"/>
              </a:ext>
            </a:extLst>
          </p:cNvPr>
          <p:cNvSpPr txBox="1"/>
          <p:nvPr/>
        </p:nvSpPr>
        <p:spPr>
          <a:xfrm>
            <a:off x="9978162" y="1279740"/>
            <a:ext cx="1973125" cy="1569660"/>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interact with the world? </a:t>
            </a:r>
          </a:p>
          <a:p>
            <a:pPr algn="ctr"/>
            <a:endParaRPr lang="en-GB" sz="2400" dirty="0">
              <a:solidFill>
                <a:schemeClr val="bg1"/>
              </a:solidFill>
              <a:latin typeface="Aptos" panose="020B0004020202020204" pitchFamily="34" charset="0"/>
            </a:endParaRPr>
          </a:p>
        </p:txBody>
      </p:sp>
      <p:grpSp>
        <p:nvGrpSpPr>
          <p:cNvPr id="11" name="Group 10">
            <a:extLst>
              <a:ext uri="{FF2B5EF4-FFF2-40B4-BE49-F238E27FC236}">
                <a16:creationId xmlns:a16="http://schemas.microsoft.com/office/drawing/2014/main" id="{46AA8111-9836-7C38-C974-26593D41F7B4}"/>
              </a:ext>
            </a:extLst>
          </p:cNvPr>
          <p:cNvGrpSpPr/>
          <p:nvPr/>
        </p:nvGrpSpPr>
        <p:grpSpPr>
          <a:xfrm>
            <a:off x="-2" y="-9525"/>
            <a:ext cx="6340257" cy="1289265"/>
            <a:chOff x="735647" y="0"/>
            <a:chExt cx="2735637" cy="470142"/>
          </a:xfrm>
        </p:grpSpPr>
        <p:pic>
          <p:nvPicPr>
            <p:cNvPr id="12" name="Graphic 11">
              <a:extLst>
                <a:ext uri="{FF2B5EF4-FFF2-40B4-BE49-F238E27FC236}">
                  <a16:creationId xmlns:a16="http://schemas.microsoft.com/office/drawing/2014/main" id="{9A44FD8A-960E-E1E7-8790-46D8D5D46F61}"/>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13" name="TextBox 12">
              <a:extLst>
                <a:ext uri="{FF2B5EF4-FFF2-40B4-BE49-F238E27FC236}">
                  <a16:creationId xmlns:a16="http://schemas.microsoft.com/office/drawing/2014/main" id="{1E26F679-B786-2413-0DBC-DECAE3C5E1DF}"/>
                </a:ext>
              </a:extLst>
            </p:cNvPr>
            <p:cNvSpPr txBox="1"/>
            <p:nvPr/>
          </p:nvSpPr>
          <p:spPr>
            <a:xfrm>
              <a:off x="876383" y="37415"/>
              <a:ext cx="2594901" cy="3632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Exercise</a:t>
              </a:r>
              <a:r>
                <a:rPr kumimoji="0" lang="en-GB" sz="32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sz="3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1248656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0261F-BDCD-F0C9-6CEE-EF58E41DC5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1C5A427-7A11-DA8C-FB3A-D2A1EA66AFD5}"/>
              </a:ext>
            </a:extLst>
          </p:cNvPr>
          <p:cNvSpPr txBox="1"/>
          <p:nvPr/>
        </p:nvSpPr>
        <p:spPr>
          <a:xfrm>
            <a:off x="326175" y="2973948"/>
            <a:ext cx="9053501" cy="1908215"/>
          </a:xfrm>
          <a:prstGeom prst="rect">
            <a:avLst/>
          </a:prstGeom>
          <a:noFill/>
        </p:spPr>
        <p:txBody>
          <a:bodyPr wrap="square">
            <a:spAutoFit/>
          </a:bodyPr>
          <a:lstStyle/>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r>
              <a:rPr kumimoji="0" lang="en-GB" sz="5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What did you notice? </a:t>
            </a:r>
          </a:p>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endParaRPr kumimoji="0" lang="en-GB" sz="5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pSp>
        <p:nvGrpSpPr>
          <p:cNvPr id="8" name="Group 7">
            <a:extLst>
              <a:ext uri="{FF2B5EF4-FFF2-40B4-BE49-F238E27FC236}">
                <a16:creationId xmlns:a16="http://schemas.microsoft.com/office/drawing/2014/main" id="{4736996D-8126-DCD3-EE9E-BD5BD64ED4DD}"/>
              </a:ext>
            </a:extLst>
          </p:cNvPr>
          <p:cNvGrpSpPr/>
          <p:nvPr/>
        </p:nvGrpSpPr>
        <p:grpSpPr>
          <a:xfrm>
            <a:off x="-2" y="-9525"/>
            <a:ext cx="6340257" cy="1169853"/>
            <a:chOff x="735647" y="0"/>
            <a:chExt cx="2735637" cy="470142"/>
          </a:xfrm>
        </p:grpSpPr>
        <p:pic>
          <p:nvPicPr>
            <p:cNvPr id="9" name="Graphic 8">
              <a:extLst>
                <a:ext uri="{FF2B5EF4-FFF2-40B4-BE49-F238E27FC236}">
                  <a16:creationId xmlns:a16="http://schemas.microsoft.com/office/drawing/2014/main" id="{91DB49E9-6B30-200B-ECDE-93F996CBA259}"/>
                </a:ext>
              </a:extLst>
            </p:cNvPr>
            <p:cNvPicPr>
              <a:picLocks noChangeAspect="1"/>
            </p:cNvPicPr>
            <p:nvPr/>
          </p:nvPicPr>
          <p:blipFill rotWithShape="1">
            <a:blip>
              <a:extLst>
                <a:ext uri="{96DAC541-7B7A-43D3-8B79-37D633B846F1}">
                  <asvg:svgBlip xmlns:asvg="http://schemas.microsoft.com/office/drawing/2016/SVG/main" r:embed="rId2"/>
                </a:ext>
              </a:extLst>
            </a:blip>
            <a:srcRect l="-1" t="27501" r="35430" b="32874"/>
            <a:stretch>
              <a:fillRect/>
            </a:stretch>
          </p:blipFill>
          <p:spPr>
            <a:xfrm flipH="1">
              <a:off x="735647" y="0"/>
              <a:ext cx="2359002" cy="470142"/>
            </a:xfrm>
            <a:prstGeom prst="rect">
              <a:avLst/>
            </a:prstGeom>
          </p:spPr>
        </p:pic>
        <p:sp>
          <p:nvSpPr>
            <p:cNvPr id="10" name="TextBox 9">
              <a:extLst>
                <a:ext uri="{FF2B5EF4-FFF2-40B4-BE49-F238E27FC236}">
                  <a16:creationId xmlns:a16="http://schemas.microsoft.com/office/drawing/2014/main" id="{6A6143B3-9C18-10AF-7292-A456F707E5AA}"/>
                </a:ext>
              </a:extLst>
            </p:cNvPr>
            <p:cNvSpPr txBox="1"/>
            <p:nvPr/>
          </p:nvSpPr>
          <p:spPr>
            <a:xfrm>
              <a:off x="876383" y="37415"/>
              <a:ext cx="2594901" cy="4081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Plenary </a:t>
              </a:r>
              <a:r>
                <a:rPr kumimoji="0" lang="en-GB" sz="32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sz="3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grpSp>
        <p:nvGrpSpPr>
          <p:cNvPr id="26" name="Group 25">
            <a:extLst>
              <a:ext uri="{FF2B5EF4-FFF2-40B4-BE49-F238E27FC236}">
                <a16:creationId xmlns:a16="http://schemas.microsoft.com/office/drawing/2014/main" id="{F578237A-ECDC-CF60-D395-81F3FE2F7D3A}"/>
              </a:ext>
            </a:extLst>
          </p:cNvPr>
          <p:cNvGrpSpPr/>
          <p:nvPr/>
        </p:nvGrpSpPr>
        <p:grpSpPr>
          <a:xfrm>
            <a:off x="9143984" y="882316"/>
            <a:ext cx="3048016" cy="5975684"/>
            <a:chOff x="3163275" y="882317"/>
            <a:chExt cx="3048016" cy="5975684"/>
          </a:xfrm>
        </p:grpSpPr>
        <p:sp>
          <p:nvSpPr>
            <p:cNvPr id="27" name="Freeform 2">
              <a:extLst>
                <a:ext uri="{FF2B5EF4-FFF2-40B4-BE49-F238E27FC236}">
                  <a16:creationId xmlns:a16="http://schemas.microsoft.com/office/drawing/2014/main" id="{2483A77A-0C15-648A-F30E-3E481CFA4CED}"/>
                </a:ext>
              </a:extLst>
            </p:cNvPr>
            <p:cNvSpPr/>
            <p:nvPr/>
          </p:nvSpPr>
          <p:spPr>
            <a:xfrm>
              <a:off x="3163275" y="882317"/>
              <a:ext cx="3048016" cy="5975684"/>
            </a:xfrm>
            <a:custGeom>
              <a:avLst/>
              <a:gdLst/>
              <a:ahLst/>
              <a:cxnLst/>
              <a:rect l="l" t="t" r="r" b="b"/>
              <a:pathLst>
                <a:path w="7223883" h="8751802">
                  <a:moveTo>
                    <a:pt x="0" y="0"/>
                  </a:moveTo>
                  <a:lnTo>
                    <a:pt x="7223883" y="0"/>
                  </a:lnTo>
                  <a:lnTo>
                    <a:pt x="7223883" y="8751802"/>
                  </a:lnTo>
                  <a:lnTo>
                    <a:pt x="0" y="8751802"/>
                  </a:lnTo>
                  <a:lnTo>
                    <a:pt x="0" y="0"/>
                  </a:lnTo>
                  <a:close/>
                </a:path>
              </a:pathLst>
            </a:custGeom>
            <a:blipFill>
              <a:blip>
                <a:extLst>
                  <a:ext uri="{96DAC541-7B7A-43D3-8B79-37D633B846F1}">
                    <asvg:svgBlip xmlns:asvg="http://schemas.microsoft.com/office/drawing/2016/SVG/main" r:embed="rId3"/>
                  </a:ext>
                </a:extLst>
              </a:blip>
              <a:stretch>
                <a:fillRect r="-100000" b="-1355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231AE6BD-2B33-5DD7-CAA4-92B7DCEAD6BE}"/>
                </a:ext>
              </a:extLst>
            </p:cNvPr>
            <p:cNvSpPr txBox="1"/>
            <p:nvPr/>
          </p:nvSpPr>
          <p:spPr>
            <a:xfrm>
              <a:off x="3251902" y="3496156"/>
              <a:ext cx="2151247"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What conditions do you thrive in? </a:t>
              </a:r>
            </a:p>
          </p:txBody>
        </p:sp>
      </p:grpSp>
      <p:sp>
        <p:nvSpPr>
          <p:cNvPr id="29" name="TextBox 28">
            <a:extLst>
              <a:ext uri="{FF2B5EF4-FFF2-40B4-BE49-F238E27FC236}">
                <a16:creationId xmlns:a16="http://schemas.microsoft.com/office/drawing/2014/main" id="{536376B9-29E3-9339-CB79-907F6F1CE8C5}"/>
              </a:ext>
            </a:extLst>
          </p:cNvPr>
          <p:cNvSpPr txBox="1"/>
          <p:nvPr/>
        </p:nvSpPr>
        <p:spPr>
          <a:xfrm>
            <a:off x="9978162" y="1279740"/>
            <a:ext cx="1973125" cy="1569660"/>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interact with the world? </a:t>
            </a:r>
          </a:p>
          <a:p>
            <a:pPr algn="ctr"/>
            <a:endParaRPr lang="en-GB" sz="2400" dirty="0">
              <a:solidFill>
                <a:schemeClr val="bg1"/>
              </a:solidFill>
              <a:latin typeface="Aptos" panose="020B0004020202020204" pitchFamily="34" charset="0"/>
            </a:endParaRPr>
          </a:p>
        </p:txBody>
      </p:sp>
    </p:spTree>
    <p:extLst>
      <p:ext uri="{BB962C8B-B14F-4D97-AF65-F5344CB8AC3E}">
        <p14:creationId xmlns:p14="http://schemas.microsoft.com/office/powerpoint/2010/main" val="1763316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D4A17-211D-1E8F-32C2-F5C036A6FEB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8BDF010-3EC1-A158-2047-56BD43528F85}"/>
              </a:ext>
            </a:extLst>
          </p:cNvPr>
          <p:cNvSpPr txBox="1"/>
          <p:nvPr/>
        </p:nvSpPr>
        <p:spPr>
          <a:xfrm>
            <a:off x="379257" y="1557883"/>
            <a:ext cx="9053501" cy="1877437"/>
          </a:xfrm>
          <a:prstGeom prst="rect">
            <a:avLst/>
          </a:prstGeom>
          <a:noFill/>
        </p:spPr>
        <p:txBody>
          <a:bodyPr wrap="square">
            <a:spAutoFit/>
          </a:bodyPr>
          <a:lstStyle/>
          <a:p>
            <a:pPr fontAlgn="base">
              <a:spcBef>
                <a:spcPts val="600"/>
              </a:spcBef>
              <a:spcAft>
                <a:spcPts val="600"/>
              </a:spcAft>
              <a:buClr>
                <a:srgbClr val="000000"/>
              </a:buClr>
              <a:defRPr/>
            </a:pPr>
            <a:r>
              <a:rPr lang="en-GB" sz="3200" dirty="0">
                <a:solidFill>
                  <a:prstClr val="black"/>
                </a:solidFill>
                <a:latin typeface="Aptos" panose="020B0004020202020204" pitchFamily="34" charset="0"/>
              </a:rPr>
              <a:t>In pairs, help each other to explore: </a:t>
            </a:r>
          </a:p>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endPar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600"/>
              </a:spcBef>
              <a:spcAft>
                <a:spcPts val="600"/>
              </a:spcAft>
              <a:buClr>
                <a:srgbClr val="000000"/>
              </a:buClr>
              <a:buSzTx/>
              <a:buFontTx/>
              <a:buNone/>
              <a:tabLst/>
              <a:defRPr/>
            </a:pPr>
            <a:endPar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aphicFrame>
        <p:nvGraphicFramePr>
          <p:cNvPr id="5" name="Table 4">
            <a:extLst>
              <a:ext uri="{FF2B5EF4-FFF2-40B4-BE49-F238E27FC236}">
                <a16:creationId xmlns:a16="http://schemas.microsoft.com/office/drawing/2014/main" id="{DAE8C35B-34EE-01FA-B529-4EE6029BCFA6}"/>
              </a:ext>
            </a:extLst>
          </p:cNvPr>
          <p:cNvGraphicFramePr>
            <a:graphicFrameLocks noGrp="1"/>
          </p:cNvGraphicFramePr>
          <p:nvPr>
            <p:extLst>
              <p:ext uri="{D42A27DB-BD31-4B8C-83A1-F6EECF244321}">
                <p14:modId xmlns:p14="http://schemas.microsoft.com/office/powerpoint/2010/main" val="3232569842"/>
              </p:ext>
            </p:extLst>
          </p:nvPr>
        </p:nvGraphicFramePr>
        <p:xfrm>
          <a:off x="1061086" y="2288392"/>
          <a:ext cx="7243143" cy="3486766"/>
        </p:xfrm>
        <a:graphic>
          <a:graphicData uri="http://schemas.openxmlformats.org/drawingml/2006/table">
            <a:tbl>
              <a:tblPr firstRow="1" bandRow="1">
                <a:tableStyleId>{5940675A-B579-460E-94D1-54222C63F5DA}</a:tableStyleId>
              </a:tblPr>
              <a:tblGrid>
                <a:gridCol w="735631">
                  <a:extLst>
                    <a:ext uri="{9D8B030D-6E8A-4147-A177-3AD203B41FA5}">
                      <a16:colId xmlns:a16="http://schemas.microsoft.com/office/drawing/2014/main" val="3057719750"/>
                    </a:ext>
                  </a:extLst>
                </a:gridCol>
                <a:gridCol w="6507512">
                  <a:extLst>
                    <a:ext uri="{9D8B030D-6E8A-4147-A177-3AD203B41FA5}">
                      <a16:colId xmlns:a16="http://schemas.microsoft.com/office/drawing/2014/main" val="748972741"/>
                    </a:ext>
                  </a:extLst>
                </a:gridCol>
              </a:tblGrid>
              <a:tr h="1137681">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kern="1200" dirty="0">
                          <a:solidFill>
                            <a:schemeClr val="dk1"/>
                          </a:solidFill>
                          <a:latin typeface="Aptos" panose="020B0004020202020204" pitchFamily="34" charset="0"/>
                          <a:ea typeface="+mn-ea"/>
                          <a:cs typeface="+mn-cs"/>
                        </a:rPr>
                        <a:t>a.</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dirty="0">
                          <a:ln>
                            <a:noFill/>
                          </a:ln>
                          <a:solidFill>
                            <a:prstClr val="black"/>
                          </a:solidFill>
                          <a:effectLst/>
                          <a:uLnTx/>
                          <a:uFillTx/>
                          <a:latin typeface="Aptos" panose="020B0004020202020204" pitchFamily="34" charset="0"/>
                          <a:ea typeface="+mn-ea"/>
                          <a:cs typeface="+mn-cs"/>
                        </a:rPr>
                        <a:t>What matters to you and why </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4885331"/>
                  </a:ext>
                </a:extLst>
              </a:tr>
              <a:tr h="1137681">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b.</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dirty="0">
                          <a:ln>
                            <a:noFill/>
                          </a:ln>
                          <a:solidFill>
                            <a:prstClr val="black"/>
                          </a:solidFill>
                          <a:effectLst/>
                          <a:uLnTx/>
                          <a:uFillTx/>
                          <a:latin typeface="Aptos" panose="020B0004020202020204" pitchFamily="34" charset="0"/>
                          <a:ea typeface="+mn-ea"/>
                          <a:cs typeface="+mn-cs"/>
                        </a:rPr>
                        <a:t>What motivates you? </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3223580"/>
                  </a:ext>
                </a:extLst>
              </a:tr>
              <a:tr h="1211404">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800" b="1">
                          <a:latin typeface="Aptos" panose="020B0004020202020204" pitchFamily="34" charset="0"/>
                        </a:rPr>
                        <a:t>c.</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dirty="0">
                          <a:ln>
                            <a:noFill/>
                          </a:ln>
                          <a:solidFill>
                            <a:prstClr val="black"/>
                          </a:solidFill>
                          <a:effectLst/>
                          <a:uLnTx/>
                          <a:uFillTx/>
                          <a:latin typeface="Aptos" panose="020B0004020202020204" pitchFamily="34" charset="0"/>
                          <a:ea typeface="+mn-ea"/>
                          <a:cs typeface="+mn-cs"/>
                        </a:rPr>
                        <a:t>What are you top three strengths and how often do you get to use them? </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159875"/>
                  </a:ext>
                </a:extLst>
              </a:tr>
            </a:tbl>
          </a:graphicData>
        </a:graphic>
      </p:graphicFrame>
      <p:grpSp>
        <p:nvGrpSpPr>
          <p:cNvPr id="11" name="Group 10">
            <a:extLst>
              <a:ext uri="{FF2B5EF4-FFF2-40B4-BE49-F238E27FC236}">
                <a16:creationId xmlns:a16="http://schemas.microsoft.com/office/drawing/2014/main" id="{C837466D-5448-16FF-4CFC-867D2B41B76E}"/>
              </a:ext>
            </a:extLst>
          </p:cNvPr>
          <p:cNvGrpSpPr/>
          <p:nvPr/>
        </p:nvGrpSpPr>
        <p:grpSpPr>
          <a:xfrm>
            <a:off x="9143984" y="882316"/>
            <a:ext cx="3048016" cy="5975684"/>
            <a:chOff x="9143984" y="882316"/>
            <a:chExt cx="3048016" cy="5975684"/>
          </a:xfrm>
        </p:grpSpPr>
        <p:grpSp>
          <p:nvGrpSpPr>
            <p:cNvPr id="12" name="Group 11">
              <a:extLst>
                <a:ext uri="{FF2B5EF4-FFF2-40B4-BE49-F238E27FC236}">
                  <a16:creationId xmlns:a16="http://schemas.microsoft.com/office/drawing/2014/main" id="{C72E9E66-C7D3-5755-0D75-62D5654BF5DA}"/>
                </a:ext>
              </a:extLst>
            </p:cNvPr>
            <p:cNvGrpSpPr/>
            <p:nvPr/>
          </p:nvGrpSpPr>
          <p:grpSpPr>
            <a:xfrm flipH="1">
              <a:off x="9143984" y="882316"/>
              <a:ext cx="3048016" cy="5975684"/>
              <a:chOff x="6211291" y="882317"/>
              <a:chExt cx="3048016" cy="5975684"/>
            </a:xfrm>
          </p:grpSpPr>
          <p:sp>
            <p:nvSpPr>
              <p:cNvPr id="14" name="Freeform 2">
                <a:extLst>
                  <a:ext uri="{FF2B5EF4-FFF2-40B4-BE49-F238E27FC236}">
                    <a16:creationId xmlns:a16="http://schemas.microsoft.com/office/drawing/2014/main" id="{FA3AC0C5-FCCE-C87F-2847-3773257BA6AB}"/>
                  </a:ext>
                </a:extLst>
              </p:cNvPr>
              <p:cNvSpPr/>
              <p:nvPr/>
            </p:nvSpPr>
            <p:spPr>
              <a:xfrm>
                <a:off x="6211291" y="882317"/>
                <a:ext cx="3048016" cy="5975684"/>
              </a:xfrm>
              <a:custGeom>
                <a:avLst/>
                <a:gdLst/>
                <a:ahLst/>
                <a:cxnLst/>
                <a:rect l="l" t="t" r="r" b="b"/>
                <a:pathLst>
                  <a:path w="7223883" h="8751802">
                    <a:moveTo>
                      <a:pt x="0" y="0"/>
                    </a:moveTo>
                    <a:lnTo>
                      <a:pt x="7223883" y="0"/>
                    </a:lnTo>
                    <a:lnTo>
                      <a:pt x="7223883" y="8751802"/>
                    </a:lnTo>
                    <a:lnTo>
                      <a:pt x="0" y="8751802"/>
                    </a:lnTo>
                    <a:lnTo>
                      <a:pt x="0" y="0"/>
                    </a:lnTo>
                    <a:close/>
                  </a:path>
                </a:pathLst>
              </a:custGeom>
              <a:blipFill>
                <a:blip>
                  <a:extLst>
                    <a:ext uri="{96DAC541-7B7A-43D3-8B79-37D633B846F1}">
                      <asvg:svgBlip xmlns:asvg="http://schemas.microsoft.com/office/drawing/2016/SVG/main" r:embed="rId2"/>
                    </a:ext>
                  </a:extLst>
                </a:blip>
                <a:stretch>
                  <a:fillRect l="-100000" b="-13556"/>
                </a:stretch>
              </a:blipFill>
            </p:spPr>
            <p:txBody>
              <a:bodyPr/>
              <a:lstStyle/>
              <a:p>
                <a:endParaRPr lang="en-GB"/>
              </a:p>
            </p:txBody>
          </p:sp>
          <p:sp>
            <p:nvSpPr>
              <p:cNvPr id="15" name="TextBox 14">
                <a:extLst>
                  <a:ext uri="{FF2B5EF4-FFF2-40B4-BE49-F238E27FC236}">
                    <a16:creationId xmlns:a16="http://schemas.microsoft.com/office/drawing/2014/main" id="{904C60A0-1A63-24B9-9B00-3753D598D2AC}"/>
                  </a:ext>
                </a:extLst>
              </p:cNvPr>
              <p:cNvSpPr txBox="1"/>
              <p:nvPr/>
            </p:nvSpPr>
            <p:spPr>
              <a:xfrm>
                <a:off x="7168614" y="2252534"/>
                <a:ext cx="1973125" cy="830997"/>
              </a:xfrm>
              <a:prstGeom prst="rect">
                <a:avLst/>
              </a:prstGeom>
              <a:noFill/>
            </p:spPr>
            <p:txBody>
              <a:bodyPr wrap="square">
                <a:spAutoFit/>
              </a:bodyPr>
              <a:lstStyle/>
              <a:p>
                <a:pPr algn="ctr"/>
                <a:r>
                  <a:rPr lang="en-GB" sz="2400" dirty="0">
                    <a:solidFill>
                      <a:schemeClr val="bg1"/>
                    </a:solidFill>
                    <a:latin typeface="Aptos" panose="020B0004020202020204" pitchFamily="34" charset="0"/>
                  </a:rPr>
                  <a:t>What drives you? </a:t>
                </a:r>
              </a:p>
            </p:txBody>
          </p:sp>
          <p:sp>
            <p:nvSpPr>
              <p:cNvPr id="16" name="TextBox 15">
                <a:extLst>
                  <a:ext uri="{FF2B5EF4-FFF2-40B4-BE49-F238E27FC236}">
                    <a16:creationId xmlns:a16="http://schemas.microsoft.com/office/drawing/2014/main" id="{9B8C570E-4AB0-AF49-CC00-A94A093D4CA7}"/>
                  </a:ext>
                </a:extLst>
              </p:cNvPr>
              <p:cNvSpPr txBox="1"/>
              <p:nvPr/>
            </p:nvSpPr>
            <p:spPr>
              <a:xfrm>
                <a:off x="7168614" y="4453748"/>
                <a:ext cx="1973125" cy="1200329"/>
              </a:xfrm>
              <a:prstGeom prst="rect">
                <a:avLst/>
              </a:prstGeom>
              <a:noFill/>
            </p:spPr>
            <p:txBody>
              <a:bodyPr wrap="square">
                <a:spAutoFit/>
              </a:bodyPr>
              <a:lstStyle/>
              <a:p>
                <a:pPr algn="ctr"/>
                <a:r>
                  <a:rPr lang="en-GB" sz="2400" dirty="0">
                    <a:solidFill>
                      <a:schemeClr val="bg1"/>
                    </a:solidFill>
                    <a:latin typeface="Aptos" panose="020B0004020202020204" pitchFamily="34" charset="0"/>
                  </a:rPr>
                  <a:t>How do you hold yourself? </a:t>
                </a:r>
              </a:p>
            </p:txBody>
          </p:sp>
        </p:grpSp>
        <p:sp>
          <p:nvSpPr>
            <p:cNvPr id="13" name="Rectangle 12">
              <a:extLst>
                <a:ext uri="{FF2B5EF4-FFF2-40B4-BE49-F238E27FC236}">
                  <a16:creationId xmlns:a16="http://schemas.microsoft.com/office/drawing/2014/main" id="{80AA9599-956D-AC95-E5E4-F3D13C93E607}"/>
                </a:ext>
              </a:extLst>
            </p:cNvPr>
            <p:cNvSpPr/>
            <p:nvPr/>
          </p:nvSpPr>
          <p:spPr>
            <a:xfrm>
              <a:off x="11790947" y="882316"/>
              <a:ext cx="401053" cy="8662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 name="Group 1">
            <a:extLst>
              <a:ext uri="{FF2B5EF4-FFF2-40B4-BE49-F238E27FC236}">
                <a16:creationId xmlns:a16="http://schemas.microsoft.com/office/drawing/2014/main" id="{265343FD-A42F-071C-A087-9AB61FF3A930}"/>
              </a:ext>
            </a:extLst>
          </p:cNvPr>
          <p:cNvGrpSpPr/>
          <p:nvPr/>
        </p:nvGrpSpPr>
        <p:grpSpPr>
          <a:xfrm>
            <a:off x="-2" y="-9525"/>
            <a:ext cx="6340257" cy="1289265"/>
            <a:chOff x="735647" y="0"/>
            <a:chExt cx="2735637" cy="470142"/>
          </a:xfrm>
        </p:grpSpPr>
        <p:pic>
          <p:nvPicPr>
            <p:cNvPr id="3" name="Graphic 2">
              <a:extLst>
                <a:ext uri="{FF2B5EF4-FFF2-40B4-BE49-F238E27FC236}">
                  <a16:creationId xmlns:a16="http://schemas.microsoft.com/office/drawing/2014/main" id="{90B1D4C5-D99D-EE5D-43A8-FBAD9587C0B7}"/>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6" name="TextBox 5">
              <a:extLst>
                <a:ext uri="{FF2B5EF4-FFF2-40B4-BE49-F238E27FC236}">
                  <a16:creationId xmlns:a16="http://schemas.microsoft.com/office/drawing/2014/main" id="{F7A67EB8-C426-9018-E800-C27E43BCB61E}"/>
                </a:ext>
              </a:extLst>
            </p:cNvPr>
            <p:cNvSpPr txBox="1"/>
            <p:nvPr/>
          </p:nvSpPr>
          <p:spPr>
            <a:xfrm>
              <a:off x="876383" y="37415"/>
              <a:ext cx="2594901" cy="3632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Exercise</a:t>
              </a:r>
              <a:r>
                <a:rPr kumimoji="0" lang="en-GB" sz="32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sz="3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4043919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D2F8-4D51-AA4A-D691-95F07C5810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56111E-B319-DC64-5D0F-F1A58806AF64}"/>
              </a:ext>
            </a:extLst>
          </p:cNvPr>
          <p:cNvSpPr>
            <a:spLocks noGrp="1"/>
          </p:cNvSpPr>
          <p:nvPr>
            <p:ph type="title"/>
          </p:nvPr>
        </p:nvSpPr>
        <p:spPr/>
        <p:txBody>
          <a:bodyPr>
            <a:normAutofit/>
          </a:bodyPr>
          <a:lstStyle/>
          <a:p>
            <a:r>
              <a:rPr lang="en-GB" sz="4400" dirty="0">
                <a:latin typeface="Aptos Display" panose="020B0004020202020204" pitchFamily="34" charset="0"/>
              </a:rPr>
              <a:t>What do I want to be known for? </a:t>
            </a:r>
          </a:p>
        </p:txBody>
      </p:sp>
      <p:sp>
        <p:nvSpPr>
          <p:cNvPr id="28" name="TextBox 27">
            <a:extLst>
              <a:ext uri="{FF2B5EF4-FFF2-40B4-BE49-F238E27FC236}">
                <a16:creationId xmlns:a16="http://schemas.microsoft.com/office/drawing/2014/main" id="{8E5B4573-579A-6775-5F28-0C1E7B6C83B0}"/>
              </a:ext>
            </a:extLst>
          </p:cNvPr>
          <p:cNvSpPr txBox="1"/>
          <p:nvPr/>
        </p:nvSpPr>
        <p:spPr>
          <a:xfrm>
            <a:off x="368147" y="1474025"/>
            <a:ext cx="64888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C7CC4"/>
                </a:solidFill>
                <a:effectLst/>
                <a:uLnTx/>
                <a:uFillTx/>
                <a:latin typeface="Aptos" panose="020B0004020202020204" pitchFamily="34" charset="0"/>
                <a:ea typeface="+mn-ea"/>
                <a:cs typeface="Arial" panose="020B0604020202020204" pitchFamily="34" charset="0"/>
              </a:rPr>
              <a:t>Self Awareness</a:t>
            </a:r>
          </a:p>
        </p:txBody>
      </p:sp>
      <p:sp>
        <p:nvSpPr>
          <p:cNvPr id="31" name="TextBox 30">
            <a:extLst>
              <a:ext uri="{FF2B5EF4-FFF2-40B4-BE49-F238E27FC236}">
                <a16:creationId xmlns:a16="http://schemas.microsoft.com/office/drawing/2014/main" id="{E81BDACD-4EBF-64A6-2557-51D29DBE1A2D}"/>
              </a:ext>
            </a:extLst>
          </p:cNvPr>
          <p:cNvSpPr txBox="1"/>
          <p:nvPr/>
        </p:nvSpPr>
        <p:spPr>
          <a:xfrm>
            <a:off x="7835343" y="1459479"/>
            <a:ext cx="39824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A5937"/>
                </a:solidFill>
                <a:effectLst/>
                <a:uLnTx/>
                <a:uFillTx/>
                <a:latin typeface="Aptos" panose="020B0004020202020204" pitchFamily="34" charset="0"/>
                <a:ea typeface="+mn-ea"/>
                <a:cs typeface="Arial" panose="020B0604020202020204" pitchFamily="34" charset="0"/>
              </a:rPr>
              <a:t>Social Awareness</a:t>
            </a:r>
          </a:p>
        </p:txBody>
      </p:sp>
      <p:sp>
        <p:nvSpPr>
          <p:cNvPr id="32" name="TextBox 31">
            <a:extLst>
              <a:ext uri="{FF2B5EF4-FFF2-40B4-BE49-F238E27FC236}">
                <a16:creationId xmlns:a16="http://schemas.microsoft.com/office/drawing/2014/main" id="{6CEEB49D-732F-D21E-6B6F-E02D54E664BF}"/>
              </a:ext>
            </a:extLst>
          </p:cNvPr>
          <p:cNvSpPr txBox="1"/>
          <p:nvPr/>
        </p:nvSpPr>
        <p:spPr>
          <a:xfrm>
            <a:off x="368147" y="3655819"/>
            <a:ext cx="64888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2FB4A2"/>
                </a:solidFill>
                <a:effectLst/>
                <a:uLnTx/>
                <a:uFillTx/>
                <a:latin typeface="Aptos" panose="020B0004020202020204" pitchFamily="34" charset="0"/>
                <a:ea typeface="+mn-ea"/>
                <a:cs typeface="Arial" panose="020B0604020202020204" pitchFamily="34" charset="0"/>
              </a:rPr>
              <a:t>Self Management </a:t>
            </a:r>
          </a:p>
        </p:txBody>
      </p:sp>
      <p:sp>
        <p:nvSpPr>
          <p:cNvPr id="33" name="TextBox 32">
            <a:extLst>
              <a:ext uri="{FF2B5EF4-FFF2-40B4-BE49-F238E27FC236}">
                <a16:creationId xmlns:a16="http://schemas.microsoft.com/office/drawing/2014/main" id="{EB71BA0A-C84B-0F46-4EEE-62403BEB5003}"/>
              </a:ext>
            </a:extLst>
          </p:cNvPr>
          <p:cNvSpPr txBox="1"/>
          <p:nvPr/>
        </p:nvSpPr>
        <p:spPr>
          <a:xfrm>
            <a:off x="7835343" y="3724397"/>
            <a:ext cx="39824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EC2393"/>
                </a:solidFill>
                <a:effectLst/>
                <a:uLnTx/>
                <a:uFillTx/>
                <a:latin typeface="Aptos" panose="020B0004020202020204" pitchFamily="34" charset="0"/>
                <a:ea typeface="+mn-ea"/>
                <a:cs typeface="Arial" panose="020B0604020202020204" pitchFamily="34" charset="0"/>
              </a:rPr>
              <a:t>Relationship Management</a:t>
            </a:r>
          </a:p>
        </p:txBody>
      </p:sp>
      <p:sp>
        <p:nvSpPr>
          <p:cNvPr id="34" name="TextBox 33">
            <a:extLst>
              <a:ext uri="{FF2B5EF4-FFF2-40B4-BE49-F238E27FC236}">
                <a16:creationId xmlns:a16="http://schemas.microsoft.com/office/drawing/2014/main" id="{6B60AEBB-4AA4-28A0-DD91-4CAD3C2A2D15}"/>
              </a:ext>
            </a:extLst>
          </p:cNvPr>
          <p:cNvSpPr txBox="1"/>
          <p:nvPr/>
        </p:nvSpPr>
        <p:spPr>
          <a:xfrm>
            <a:off x="723014" y="2211572"/>
            <a:ext cx="3002932" cy="9906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BD7F12F3-3D2D-E290-3F2A-7C05FA86BAE7}"/>
              </a:ext>
            </a:extLst>
          </p:cNvPr>
          <p:cNvSpPr txBox="1"/>
          <p:nvPr/>
        </p:nvSpPr>
        <p:spPr>
          <a:xfrm>
            <a:off x="480441" y="1935003"/>
            <a:ext cx="3681004" cy="1477328"/>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do I understand my thoughts and feelings and their effect on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aware of my own strengths and limitations?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have a strong sense of self worth? </a:t>
            </a:r>
          </a:p>
        </p:txBody>
      </p:sp>
      <p:sp>
        <p:nvSpPr>
          <p:cNvPr id="37" name="TextBox 36">
            <a:extLst>
              <a:ext uri="{FF2B5EF4-FFF2-40B4-BE49-F238E27FC236}">
                <a16:creationId xmlns:a16="http://schemas.microsoft.com/office/drawing/2014/main" id="{6966317F-69AB-6399-6590-1BD149919006}"/>
              </a:ext>
            </a:extLst>
          </p:cNvPr>
          <p:cNvSpPr txBox="1"/>
          <p:nvPr/>
        </p:nvSpPr>
        <p:spPr>
          <a:xfrm>
            <a:off x="477517" y="4111537"/>
            <a:ext cx="3684223" cy="2400657"/>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control potentially distributive emotions and impulses?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adaptable am I?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important is achievement to me, and what kind of achievement matters the most?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able to motivate myself?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well do I manage my own stress? </a:t>
            </a:r>
          </a:p>
        </p:txBody>
      </p:sp>
      <p:sp>
        <p:nvSpPr>
          <p:cNvPr id="38" name="TextBox 37">
            <a:extLst>
              <a:ext uri="{FF2B5EF4-FFF2-40B4-BE49-F238E27FC236}">
                <a16:creationId xmlns:a16="http://schemas.microsoft.com/office/drawing/2014/main" id="{3905E3C6-D555-8308-E6B7-D902A2D71339}"/>
              </a:ext>
            </a:extLst>
          </p:cNvPr>
          <p:cNvSpPr txBox="1"/>
          <p:nvPr/>
        </p:nvSpPr>
        <p:spPr>
          <a:xfrm>
            <a:off x="7973569" y="4186062"/>
            <a:ext cx="3982431" cy="2516073"/>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foster deep, lasting and meaningful relationships?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far am I able to align with others and build collaborative teams?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inspire and develop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clear are my communications?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identify and resolve conflict?</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endParaRPr kumimoji="0" lang="en-GB" sz="1500" b="0" i="0" u="none" strike="noStrike" kern="1200" cap="none" spc="0" normalizeH="0" baseline="0" noProof="0" dirty="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CC8B72C1-472E-00E8-5DDA-7B684914055C}"/>
              </a:ext>
            </a:extLst>
          </p:cNvPr>
          <p:cNvSpPr txBox="1"/>
          <p:nvPr/>
        </p:nvSpPr>
        <p:spPr>
          <a:xfrm>
            <a:off x="7973570" y="1935003"/>
            <a:ext cx="3844204" cy="170816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able to empathise with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far am I aware of the needs and priorities of my organisation?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understand the needs of patients, colleagues and partner organisations, and strive to meet these?  </a:t>
            </a:r>
          </a:p>
        </p:txBody>
      </p:sp>
      <p:grpSp>
        <p:nvGrpSpPr>
          <p:cNvPr id="41" name="Group 40">
            <a:extLst>
              <a:ext uri="{FF2B5EF4-FFF2-40B4-BE49-F238E27FC236}">
                <a16:creationId xmlns:a16="http://schemas.microsoft.com/office/drawing/2014/main" id="{415A9B29-0C36-2C71-62EB-8DD0B5CC81D2}"/>
              </a:ext>
            </a:extLst>
          </p:cNvPr>
          <p:cNvGrpSpPr/>
          <p:nvPr/>
        </p:nvGrpSpPr>
        <p:grpSpPr>
          <a:xfrm>
            <a:off x="4060825" y="1836921"/>
            <a:ext cx="3836425" cy="3892816"/>
            <a:chOff x="4177787" y="1836921"/>
            <a:chExt cx="3836425" cy="3892816"/>
          </a:xfrm>
        </p:grpSpPr>
        <p:grpSp>
          <p:nvGrpSpPr>
            <p:cNvPr id="26" name="Group 25">
              <a:extLst>
                <a:ext uri="{FF2B5EF4-FFF2-40B4-BE49-F238E27FC236}">
                  <a16:creationId xmlns:a16="http://schemas.microsoft.com/office/drawing/2014/main" id="{FF89049B-3343-7498-723A-198A635B4444}"/>
                </a:ext>
              </a:extLst>
            </p:cNvPr>
            <p:cNvGrpSpPr/>
            <p:nvPr/>
          </p:nvGrpSpPr>
          <p:grpSpPr>
            <a:xfrm>
              <a:off x="4177787" y="1836921"/>
              <a:ext cx="3836425" cy="3892816"/>
              <a:chOff x="6269449" y="3029496"/>
              <a:chExt cx="6100978" cy="6190655"/>
            </a:xfrm>
          </p:grpSpPr>
          <p:sp>
            <p:nvSpPr>
              <p:cNvPr id="5" name="Freeform 3">
                <a:extLst>
                  <a:ext uri="{FF2B5EF4-FFF2-40B4-BE49-F238E27FC236}">
                    <a16:creationId xmlns:a16="http://schemas.microsoft.com/office/drawing/2014/main" id="{1487ECD8-60F8-F658-4DC6-74A9973CE9DB}"/>
                  </a:ext>
                </a:extLst>
              </p:cNvPr>
              <p:cNvSpPr/>
              <p:nvPr/>
            </p:nvSpPr>
            <p:spPr>
              <a:xfrm>
                <a:off x="6269449" y="3029496"/>
                <a:ext cx="5737139" cy="5737139"/>
              </a:xfrm>
              <a:custGeom>
                <a:avLst/>
                <a:gdLst/>
                <a:ahLst/>
                <a:cxnLst/>
                <a:rect l="l" t="t" r="r" b="b"/>
                <a:pathLst>
                  <a:path w="5737139" h="5737139">
                    <a:moveTo>
                      <a:pt x="0" y="0"/>
                    </a:moveTo>
                    <a:lnTo>
                      <a:pt x="5737139" y="0"/>
                    </a:lnTo>
                    <a:lnTo>
                      <a:pt x="5737139" y="5737139"/>
                    </a:lnTo>
                    <a:lnTo>
                      <a:pt x="0" y="57371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4">
                <a:extLst>
                  <a:ext uri="{FF2B5EF4-FFF2-40B4-BE49-F238E27FC236}">
                    <a16:creationId xmlns:a16="http://schemas.microsoft.com/office/drawing/2014/main" id="{D4AC17FA-BAF3-B129-F4FF-1AEB2368D9C3}"/>
                  </a:ext>
                </a:extLst>
              </p:cNvPr>
              <p:cNvSpPr/>
              <p:nvPr/>
            </p:nvSpPr>
            <p:spPr>
              <a:xfrm>
                <a:off x="9989177"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5">
                <a:extLst>
                  <a:ext uri="{FF2B5EF4-FFF2-40B4-BE49-F238E27FC236}">
                    <a16:creationId xmlns:a16="http://schemas.microsoft.com/office/drawing/2014/main" id="{DDE67DEB-8834-3B9B-5013-F9B2DD6FD135}"/>
                  </a:ext>
                </a:extLst>
              </p:cNvPr>
              <p:cNvGrpSpPr/>
              <p:nvPr/>
            </p:nvGrpSpPr>
            <p:grpSpPr>
              <a:xfrm>
                <a:off x="9989177" y="3029496"/>
                <a:ext cx="2031794" cy="2031794"/>
                <a:chOff x="0" y="0"/>
                <a:chExt cx="812800" cy="812800"/>
              </a:xfrm>
            </p:grpSpPr>
            <p:sp>
              <p:nvSpPr>
                <p:cNvPr id="8" name="Freeform 6">
                  <a:extLst>
                    <a:ext uri="{FF2B5EF4-FFF2-40B4-BE49-F238E27FC236}">
                      <a16:creationId xmlns:a16="http://schemas.microsoft.com/office/drawing/2014/main" id="{094FFD37-7B35-3FB7-4560-6EFB2E77D0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FB5937"/>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7">
                  <a:extLst>
                    <a:ext uri="{FF2B5EF4-FFF2-40B4-BE49-F238E27FC236}">
                      <a16:creationId xmlns:a16="http://schemas.microsoft.com/office/drawing/2014/main" id="{E9F96194-35C4-2664-0638-5811BD42EDE9}"/>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8">
                <a:extLst>
                  <a:ext uri="{FF2B5EF4-FFF2-40B4-BE49-F238E27FC236}">
                    <a16:creationId xmlns:a16="http://schemas.microsoft.com/office/drawing/2014/main" id="{7FEEB985-D42D-F39E-B4A9-340CC37F923E}"/>
                  </a:ext>
                </a:extLst>
              </p:cNvPr>
              <p:cNvSpPr/>
              <p:nvPr/>
            </p:nvSpPr>
            <p:spPr>
              <a:xfrm>
                <a:off x="9989177"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Group 9">
                <a:extLst>
                  <a:ext uri="{FF2B5EF4-FFF2-40B4-BE49-F238E27FC236}">
                    <a16:creationId xmlns:a16="http://schemas.microsoft.com/office/drawing/2014/main" id="{01B7D98A-B0FA-5453-6C0F-57C92FE6EA08}"/>
                  </a:ext>
                </a:extLst>
              </p:cNvPr>
              <p:cNvGrpSpPr/>
              <p:nvPr/>
            </p:nvGrpSpPr>
            <p:grpSpPr>
              <a:xfrm>
                <a:off x="9989177" y="6838901"/>
                <a:ext cx="2031794" cy="2031794"/>
                <a:chOff x="0" y="0"/>
                <a:chExt cx="812800" cy="812800"/>
              </a:xfrm>
            </p:grpSpPr>
            <p:sp>
              <p:nvSpPr>
                <p:cNvPr id="12" name="Freeform 10">
                  <a:extLst>
                    <a:ext uri="{FF2B5EF4-FFF2-40B4-BE49-F238E27FC236}">
                      <a16:creationId xmlns:a16="http://schemas.microsoft.com/office/drawing/2014/main" id="{798E111A-D6E7-C99C-B20A-977D0F3DEE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EC239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1">
                  <a:extLst>
                    <a:ext uri="{FF2B5EF4-FFF2-40B4-BE49-F238E27FC236}">
                      <a16:creationId xmlns:a16="http://schemas.microsoft.com/office/drawing/2014/main" id="{652B13D2-56DD-21EC-F6A1-5287A51F7AC0}"/>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2">
                <a:extLst>
                  <a:ext uri="{FF2B5EF4-FFF2-40B4-BE49-F238E27FC236}">
                    <a16:creationId xmlns:a16="http://schemas.microsoft.com/office/drawing/2014/main" id="{C55492D6-562E-0F82-52A1-44D40182DA4F}"/>
                  </a:ext>
                </a:extLst>
              </p:cNvPr>
              <p:cNvSpPr/>
              <p:nvPr/>
            </p:nvSpPr>
            <p:spPr>
              <a:xfrm>
                <a:off x="6269449"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6"/>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3">
                <a:extLst>
                  <a:ext uri="{FF2B5EF4-FFF2-40B4-BE49-F238E27FC236}">
                    <a16:creationId xmlns:a16="http://schemas.microsoft.com/office/drawing/2014/main" id="{01351121-6373-49C6-0C12-DD764A73BDAB}"/>
                  </a:ext>
                </a:extLst>
              </p:cNvPr>
              <p:cNvGrpSpPr/>
              <p:nvPr/>
            </p:nvGrpSpPr>
            <p:grpSpPr>
              <a:xfrm>
                <a:off x="6269449" y="3029496"/>
                <a:ext cx="2031794" cy="2031794"/>
                <a:chOff x="0" y="0"/>
                <a:chExt cx="812800" cy="812800"/>
              </a:xfrm>
            </p:grpSpPr>
            <p:sp>
              <p:nvSpPr>
                <p:cNvPr id="16" name="Freeform 14">
                  <a:extLst>
                    <a:ext uri="{FF2B5EF4-FFF2-40B4-BE49-F238E27FC236}">
                      <a16:creationId xmlns:a16="http://schemas.microsoft.com/office/drawing/2014/main" id="{5D132350-A8F7-56F8-58D6-37E461A1CD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0C7CC4"/>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5">
                  <a:extLst>
                    <a:ext uri="{FF2B5EF4-FFF2-40B4-BE49-F238E27FC236}">
                      <a16:creationId xmlns:a16="http://schemas.microsoft.com/office/drawing/2014/main" id="{2C2777B6-A632-E67D-8B5A-712D9946AA7F}"/>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6">
                <a:extLst>
                  <a:ext uri="{FF2B5EF4-FFF2-40B4-BE49-F238E27FC236}">
                    <a16:creationId xmlns:a16="http://schemas.microsoft.com/office/drawing/2014/main" id="{520D3A3F-FF4B-2338-C3AF-312F005310FB}"/>
                  </a:ext>
                </a:extLst>
              </p:cNvPr>
              <p:cNvSpPr/>
              <p:nvPr/>
            </p:nvSpPr>
            <p:spPr>
              <a:xfrm>
                <a:off x="6269449"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7">
                <a:extLst>
                  <a:ext uri="{FF2B5EF4-FFF2-40B4-BE49-F238E27FC236}">
                    <a16:creationId xmlns:a16="http://schemas.microsoft.com/office/drawing/2014/main" id="{648716AE-16EC-8AF3-4195-7A4D2B7FD11E}"/>
                  </a:ext>
                </a:extLst>
              </p:cNvPr>
              <p:cNvGrpSpPr/>
              <p:nvPr/>
            </p:nvGrpSpPr>
            <p:grpSpPr>
              <a:xfrm>
                <a:off x="6269449" y="6838901"/>
                <a:ext cx="2031794" cy="2031794"/>
                <a:chOff x="0" y="0"/>
                <a:chExt cx="812800" cy="812800"/>
              </a:xfrm>
            </p:grpSpPr>
            <p:sp>
              <p:nvSpPr>
                <p:cNvPr id="20" name="Freeform 18">
                  <a:extLst>
                    <a:ext uri="{FF2B5EF4-FFF2-40B4-BE49-F238E27FC236}">
                      <a16:creationId xmlns:a16="http://schemas.microsoft.com/office/drawing/2014/main" id="{5BA43F88-BCA2-9B9F-F9C6-791656F20E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2FB4A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19">
                  <a:extLst>
                    <a:ext uri="{FF2B5EF4-FFF2-40B4-BE49-F238E27FC236}">
                      <a16:creationId xmlns:a16="http://schemas.microsoft.com/office/drawing/2014/main" id="{75602ADB-90CC-8FA7-CBFC-BDE3ABB6D4DB}"/>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4">
                <a:extLst>
                  <a:ext uri="{FF2B5EF4-FFF2-40B4-BE49-F238E27FC236}">
                    <a16:creationId xmlns:a16="http://schemas.microsoft.com/office/drawing/2014/main" id="{C839CDE7-84CE-E4B8-1B34-35E47D90C88D}"/>
                  </a:ext>
                </a:extLst>
              </p:cNvPr>
              <p:cNvSpPr/>
              <p:nvPr/>
            </p:nvSpPr>
            <p:spPr>
              <a:xfrm>
                <a:off x="6711368" y="3480940"/>
                <a:ext cx="1128906" cy="1128906"/>
              </a:xfrm>
              <a:custGeom>
                <a:avLst/>
                <a:gdLst/>
                <a:ahLst/>
                <a:cxnLst/>
                <a:rect l="l" t="t" r="r" b="b"/>
                <a:pathLst>
                  <a:path w="1128906" h="1128906">
                    <a:moveTo>
                      <a:pt x="0" y="0"/>
                    </a:moveTo>
                    <a:lnTo>
                      <a:pt x="1128906" y="0"/>
                    </a:lnTo>
                    <a:lnTo>
                      <a:pt x="1128906" y="1128905"/>
                    </a:lnTo>
                    <a:lnTo>
                      <a:pt x="0" y="11289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5">
                <a:extLst>
                  <a:ext uri="{FF2B5EF4-FFF2-40B4-BE49-F238E27FC236}">
                    <a16:creationId xmlns:a16="http://schemas.microsoft.com/office/drawing/2014/main" id="{8C71BEC0-0B4D-33FC-80F2-B9858EEF395F}"/>
                  </a:ext>
                </a:extLst>
              </p:cNvPr>
              <p:cNvSpPr/>
              <p:nvPr/>
            </p:nvSpPr>
            <p:spPr>
              <a:xfrm flipH="1">
                <a:off x="6771113" y="7290345"/>
                <a:ext cx="1009416" cy="1180603"/>
              </a:xfrm>
              <a:custGeom>
                <a:avLst/>
                <a:gdLst/>
                <a:ahLst/>
                <a:cxnLst/>
                <a:rect l="l" t="t" r="r" b="b"/>
                <a:pathLst>
                  <a:path w="1009416" h="1180603">
                    <a:moveTo>
                      <a:pt x="1009416" y="0"/>
                    </a:moveTo>
                    <a:lnTo>
                      <a:pt x="0" y="0"/>
                    </a:lnTo>
                    <a:lnTo>
                      <a:pt x="0" y="1180603"/>
                    </a:lnTo>
                    <a:lnTo>
                      <a:pt x="1009416" y="1180603"/>
                    </a:lnTo>
                    <a:lnTo>
                      <a:pt x="100941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6">
                <a:extLst>
                  <a:ext uri="{FF2B5EF4-FFF2-40B4-BE49-F238E27FC236}">
                    <a16:creationId xmlns:a16="http://schemas.microsoft.com/office/drawing/2014/main" id="{922AE8F9-0034-EB30-4A92-521ED513BB95}"/>
                  </a:ext>
                </a:extLst>
              </p:cNvPr>
              <p:cNvSpPr/>
              <p:nvPr/>
            </p:nvSpPr>
            <p:spPr>
              <a:xfrm>
                <a:off x="10454497" y="3480940"/>
                <a:ext cx="1151945" cy="1128906"/>
              </a:xfrm>
              <a:custGeom>
                <a:avLst/>
                <a:gdLst/>
                <a:ahLst/>
                <a:cxnLst/>
                <a:rect l="l" t="t" r="r" b="b"/>
                <a:pathLst>
                  <a:path w="1151945" h="1128906">
                    <a:moveTo>
                      <a:pt x="0" y="0"/>
                    </a:moveTo>
                    <a:lnTo>
                      <a:pt x="1151944" y="0"/>
                    </a:lnTo>
                    <a:lnTo>
                      <a:pt x="1151944" y="1128905"/>
                    </a:lnTo>
                    <a:lnTo>
                      <a:pt x="0" y="112890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7">
                <a:extLst>
                  <a:ext uri="{FF2B5EF4-FFF2-40B4-BE49-F238E27FC236}">
                    <a16:creationId xmlns:a16="http://schemas.microsoft.com/office/drawing/2014/main" id="{7D3EAE79-CB66-5DED-8DD5-CDBBBDA4A76D}"/>
                  </a:ext>
                </a:extLst>
              </p:cNvPr>
              <p:cNvSpPr/>
              <p:nvPr/>
            </p:nvSpPr>
            <p:spPr>
              <a:xfrm>
                <a:off x="10474849" y="7330478"/>
                <a:ext cx="1060451" cy="1100338"/>
              </a:xfrm>
              <a:custGeom>
                <a:avLst/>
                <a:gdLst/>
                <a:ahLst/>
                <a:cxnLst/>
                <a:rect l="l" t="t" r="r" b="b"/>
                <a:pathLst>
                  <a:path w="1060451" h="1100338">
                    <a:moveTo>
                      <a:pt x="0" y="0"/>
                    </a:moveTo>
                    <a:lnTo>
                      <a:pt x="1060451" y="0"/>
                    </a:lnTo>
                    <a:lnTo>
                      <a:pt x="1060451" y="1100338"/>
                    </a:lnTo>
                    <a:lnTo>
                      <a:pt x="0" y="110033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0" name="TextBox 39">
              <a:extLst>
                <a:ext uri="{FF2B5EF4-FFF2-40B4-BE49-F238E27FC236}">
                  <a16:creationId xmlns:a16="http://schemas.microsoft.com/office/drawing/2014/main" id="{2BCE3BE7-513D-96BD-B456-D133B3818C17}"/>
                </a:ext>
              </a:extLst>
            </p:cNvPr>
            <p:cNvSpPr txBox="1"/>
            <p:nvPr/>
          </p:nvSpPr>
          <p:spPr>
            <a:xfrm>
              <a:off x="5309682" y="3063926"/>
              <a:ext cx="135401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Goleman’s Emotional Intelligence Model</a:t>
              </a:r>
            </a:p>
          </p:txBody>
        </p:sp>
      </p:grpSp>
    </p:spTree>
    <p:extLst>
      <p:ext uri="{BB962C8B-B14F-4D97-AF65-F5344CB8AC3E}">
        <p14:creationId xmlns:p14="http://schemas.microsoft.com/office/powerpoint/2010/main" val="1328650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E33B9-E3AF-70F9-34B6-EF25DD46C1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A4D90B-C8B5-7209-5D34-10D41F925E6B}"/>
              </a:ext>
            </a:extLst>
          </p:cNvPr>
          <p:cNvSpPr>
            <a:spLocks noGrp="1"/>
          </p:cNvSpPr>
          <p:nvPr>
            <p:ph type="title"/>
          </p:nvPr>
        </p:nvSpPr>
        <p:spPr/>
        <p:txBody>
          <a:bodyPr>
            <a:normAutofit/>
          </a:bodyPr>
          <a:lstStyle/>
          <a:p>
            <a:r>
              <a:rPr lang="en-GB" sz="4400" dirty="0">
                <a:latin typeface="Aptos Display" panose="020B0004020202020204" pitchFamily="34" charset="0"/>
                <a:cs typeface="Arial"/>
              </a:rPr>
              <a:t>What can you learn about you? </a:t>
            </a:r>
            <a:endParaRPr lang="en-GB" sz="4400" dirty="0">
              <a:latin typeface="Aptos Display" panose="020B0004020202020204" pitchFamily="34" charset="0"/>
            </a:endParaRPr>
          </a:p>
        </p:txBody>
      </p:sp>
      <p:grpSp>
        <p:nvGrpSpPr>
          <p:cNvPr id="65" name="Group 64">
            <a:extLst>
              <a:ext uri="{FF2B5EF4-FFF2-40B4-BE49-F238E27FC236}">
                <a16:creationId xmlns:a16="http://schemas.microsoft.com/office/drawing/2014/main" id="{B0D136C5-6FCF-CAAD-B956-325B60C47297}"/>
              </a:ext>
            </a:extLst>
          </p:cNvPr>
          <p:cNvGrpSpPr/>
          <p:nvPr/>
        </p:nvGrpSpPr>
        <p:grpSpPr>
          <a:xfrm>
            <a:off x="5786651" y="869209"/>
            <a:ext cx="5851840" cy="4883168"/>
            <a:chOff x="-738638" y="1108044"/>
            <a:chExt cx="6740603" cy="4761783"/>
          </a:xfrm>
        </p:grpSpPr>
        <p:grpSp>
          <p:nvGrpSpPr>
            <p:cNvPr id="15" name="Group 14">
              <a:extLst>
                <a:ext uri="{FF2B5EF4-FFF2-40B4-BE49-F238E27FC236}">
                  <a16:creationId xmlns:a16="http://schemas.microsoft.com/office/drawing/2014/main" id="{AA52A8E3-8E7B-BDBA-FF84-E2E3169A0D1F}"/>
                </a:ext>
              </a:extLst>
            </p:cNvPr>
            <p:cNvGrpSpPr/>
            <p:nvPr/>
          </p:nvGrpSpPr>
          <p:grpSpPr>
            <a:xfrm>
              <a:off x="161891" y="2043598"/>
              <a:ext cx="5840074" cy="3815809"/>
              <a:chOff x="647700" y="1666875"/>
              <a:chExt cx="6957510" cy="4545923"/>
            </a:xfrm>
          </p:grpSpPr>
          <p:sp>
            <p:nvSpPr>
              <p:cNvPr id="5" name="Rectangle: Rounded Corners 4">
                <a:extLst>
                  <a:ext uri="{FF2B5EF4-FFF2-40B4-BE49-F238E27FC236}">
                    <a16:creationId xmlns:a16="http://schemas.microsoft.com/office/drawing/2014/main" id="{3E4132F8-D4F7-6911-EBE7-D3E042C80617}"/>
                  </a:ext>
                </a:extLst>
              </p:cNvPr>
              <p:cNvSpPr/>
              <p:nvPr/>
            </p:nvSpPr>
            <p:spPr>
              <a:xfrm>
                <a:off x="647700" y="1666875"/>
                <a:ext cx="3479427" cy="2273640"/>
              </a:xfrm>
              <a:prstGeom prst="roundRect">
                <a:avLst/>
              </a:prstGeom>
              <a:solidFill>
                <a:srgbClr val="46C7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a:latin typeface="Aptos" panose="020B0004020202020204" pitchFamily="34" charset="0"/>
                  </a:rPr>
                  <a:t>Open </a:t>
                </a:r>
              </a:p>
              <a:p>
                <a:pPr algn="ctr"/>
                <a:r>
                  <a:rPr lang="en-GB" sz="2800">
                    <a:latin typeface="Aptos" panose="020B0004020202020204" pitchFamily="34" charset="0"/>
                  </a:rPr>
                  <a:t>Area </a:t>
                </a:r>
              </a:p>
            </p:txBody>
          </p:sp>
          <p:sp>
            <p:nvSpPr>
              <p:cNvPr id="6" name="Rectangle: Rounded Corners 5">
                <a:extLst>
                  <a:ext uri="{FF2B5EF4-FFF2-40B4-BE49-F238E27FC236}">
                    <a16:creationId xmlns:a16="http://schemas.microsoft.com/office/drawing/2014/main" id="{2F268447-804C-2F8B-B194-08F10ED9B2E2}"/>
                  </a:ext>
                </a:extLst>
              </p:cNvPr>
              <p:cNvSpPr/>
              <p:nvPr/>
            </p:nvSpPr>
            <p:spPr>
              <a:xfrm>
                <a:off x="4125783" y="1666875"/>
                <a:ext cx="3479427" cy="2273640"/>
              </a:xfrm>
              <a:prstGeom prst="roundRect">
                <a:avLst/>
              </a:prstGeom>
              <a:solidFill>
                <a:srgbClr val="FED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a:latin typeface="Aptos" panose="020B0004020202020204" pitchFamily="34" charset="0"/>
                  </a:rPr>
                  <a:t>Blind           Spot </a:t>
                </a:r>
                <a:endParaRPr lang="en-GB" sz="2800"/>
              </a:p>
            </p:txBody>
          </p:sp>
          <p:sp>
            <p:nvSpPr>
              <p:cNvPr id="7" name="Rectangle: Rounded Corners 6">
                <a:extLst>
                  <a:ext uri="{FF2B5EF4-FFF2-40B4-BE49-F238E27FC236}">
                    <a16:creationId xmlns:a16="http://schemas.microsoft.com/office/drawing/2014/main" id="{0BA4BCCF-55BB-1940-6E83-E9D8234112CC}"/>
                  </a:ext>
                </a:extLst>
              </p:cNvPr>
              <p:cNvSpPr/>
              <p:nvPr/>
            </p:nvSpPr>
            <p:spPr>
              <a:xfrm>
                <a:off x="647700" y="3939158"/>
                <a:ext cx="3479427" cy="2273640"/>
              </a:xfrm>
              <a:prstGeom prst="round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a:latin typeface="Aptos" panose="020B0004020202020204" pitchFamily="34" charset="0"/>
                  </a:rPr>
                  <a:t>Hidden </a:t>
                </a:r>
              </a:p>
              <a:p>
                <a:pPr algn="ctr"/>
                <a:r>
                  <a:rPr lang="en-GB" sz="2800">
                    <a:latin typeface="Aptos" panose="020B0004020202020204" pitchFamily="34" charset="0"/>
                  </a:rPr>
                  <a:t>Area </a:t>
                </a:r>
              </a:p>
            </p:txBody>
          </p:sp>
          <p:sp>
            <p:nvSpPr>
              <p:cNvPr id="8" name="Rectangle: Rounded Corners 7">
                <a:extLst>
                  <a:ext uri="{FF2B5EF4-FFF2-40B4-BE49-F238E27FC236}">
                    <a16:creationId xmlns:a16="http://schemas.microsoft.com/office/drawing/2014/main" id="{5CA585BB-DE00-EFC3-02A0-EBD222757524}"/>
                  </a:ext>
                </a:extLst>
              </p:cNvPr>
              <p:cNvSpPr/>
              <p:nvPr/>
            </p:nvSpPr>
            <p:spPr>
              <a:xfrm>
                <a:off x="4125783" y="3939158"/>
                <a:ext cx="3479427" cy="2273640"/>
              </a:xfrm>
              <a:prstGeom prst="round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a:latin typeface="Aptos" panose="020B0004020202020204" pitchFamily="34" charset="0"/>
                  </a:rPr>
                  <a:t>Unknown Area </a:t>
                </a:r>
              </a:p>
            </p:txBody>
          </p:sp>
        </p:grpSp>
        <p:pic>
          <p:nvPicPr>
            <p:cNvPr id="45" name="Graphic 44" descr="Arrow: Straight with solid fill">
              <a:extLst>
                <a:ext uri="{FF2B5EF4-FFF2-40B4-BE49-F238E27FC236}">
                  <a16:creationId xmlns:a16="http://schemas.microsoft.com/office/drawing/2014/main" id="{686370CB-3F07-A622-1FE5-875F64C0E9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595576" y="3540797"/>
              <a:ext cx="914400" cy="914400"/>
            </a:xfrm>
            <a:prstGeom prst="rect">
              <a:avLst/>
            </a:prstGeom>
          </p:spPr>
        </p:pic>
        <p:pic>
          <p:nvPicPr>
            <p:cNvPr id="46" name="Graphic 45" descr="Arrow: Straight with solid fill">
              <a:extLst>
                <a:ext uri="{FF2B5EF4-FFF2-40B4-BE49-F238E27FC236}">
                  <a16:creationId xmlns:a16="http://schemas.microsoft.com/office/drawing/2014/main" id="{CA061D24-89B6-8876-A643-C47D1D3D28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219449" y="3540797"/>
              <a:ext cx="914400" cy="914400"/>
            </a:xfrm>
            <a:prstGeom prst="rect">
              <a:avLst/>
            </a:prstGeom>
          </p:spPr>
        </p:pic>
        <p:pic>
          <p:nvPicPr>
            <p:cNvPr id="47" name="Graphic 46" descr="Arrow: Straight with solid fill">
              <a:extLst>
                <a:ext uri="{FF2B5EF4-FFF2-40B4-BE49-F238E27FC236}">
                  <a16:creationId xmlns:a16="http://schemas.microsoft.com/office/drawing/2014/main" id="{946AC4AD-BECB-F65C-A2C3-6C48F564D2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1750928" y="3534452"/>
              <a:ext cx="914400" cy="914400"/>
            </a:xfrm>
            <a:prstGeom prst="rect">
              <a:avLst/>
            </a:prstGeom>
          </p:spPr>
        </p:pic>
        <p:pic>
          <p:nvPicPr>
            <p:cNvPr id="48" name="Graphic 47" descr="Arrow: Straight with solid fill">
              <a:extLst>
                <a:ext uri="{FF2B5EF4-FFF2-40B4-BE49-F238E27FC236}">
                  <a16:creationId xmlns:a16="http://schemas.microsoft.com/office/drawing/2014/main" id="{A868BC58-E10A-639B-34DA-2A98EA1BBD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2641293" y="2605726"/>
              <a:ext cx="914400" cy="914400"/>
            </a:xfrm>
            <a:prstGeom prst="rect">
              <a:avLst/>
            </a:prstGeom>
          </p:spPr>
        </p:pic>
        <p:pic>
          <p:nvPicPr>
            <p:cNvPr id="49" name="Graphic 48" descr="Arrow: Straight with solid fill">
              <a:extLst>
                <a:ext uri="{FF2B5EF4-FFF2-40B4-BE49-F238E27FC236}">
                  <a16:creationId xmlns:a16="http://schemas.microsoft.com/office/drawing/2014/main" id="{59F818C7-9AC7-E9F6-8FD5-98C3E6FE16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2641293" y="3110087"/>
              <a:ext cx="914400" cy="914400"/>
            </a:xfrm>
            <a:prstGeom prst="rect">
              <a:avLst/>
            </a:prstGeom>
          </p:spPr>
        </p:pic>
        <p:pic>
          <p:nvPicPr>
            <p:cNvPr id="50" name="Graphic 49" descr="Arrow: Straight with solid fill">
              <a:extLst>
                <a:ext uri="{FF2B5EF4-FFF2-40B4-BE49-F238E27FC236}">
                  <a16:creationId xmlns:a16="http://schemas.microsoft.com/office/drawing/2014/main" id="{3F5F83D8-B241-3510-F8FF-727B90C236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2665495" y="2066979"/>
              <a:ext cx="914400" cy="914400"/>
            </a:xfrm>
            <a:prstGeom prst="rect">
              <a:avLst/>
            </a:prstGeom>
          </p:spPr>
        </p:pic>
        <p:sp>
          <p:nvSpPr>
            <p:cNvPr id="51" name="TextBox 50">
              <a:extLst>
                <a:ext uri="{FF2B5EF4-FFF2-40B4-BE49-F238E27FC236}">
                  <a16:creationId xmlns:a16="http://schemas.microsoft.com/office/drawing/2014/main" id="{56974282-A06A-528B-F04C-3178DFB9A3C5}"/>
                </a:ext>
              </a:extLst>
            </p:cNvPr>
            <p:cNvSpPr txBox="1"/>
            <p:nvPr/>
          </p:nvSpPr>
          <p:spPr>
            <a:xfrm>
              <a:off x="161891" y="1108044"/>
              <a:ext cx="580499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prstClr val="black"/>
                  </a:solidFill>
                  <a:effectLst/>
                  <a:uLnTx/>
                  <a:uFillTx/>
                  <a:latin typeface="Aptos" panose="020B0004020202020204" pitchFamily="34" charset="0"/>
                  <a:ea typeface="+mn-ea"/>
                  <a:cs typeface="+mn-cs"/>
                </a:rPr>
                <a:t>Feedback</a:t>
              </a:r>
            </a:p>
          </p:txBody>
        </p:sp>
        <p:sp>
          <p:nvSpPr>
            <p:cNvPr id="52" name="TextBox 51">
              <a:extLst>
                <a:ext uri="{FF2B5EF4-FFF2-40B4-BE49-F238E27FC236}">
                  <a16:creationId xmlns:a16="http://schemas.microsoft.com/office/drawing/2014/main" id="{C137F24B-67A8-F571-7DCD-FB53136D2240}"/>
                </a:ext>
              </a:extLst>
            </p:cNvPr>
            <p:cNvSpPr txBox="1"/>
            <p:nvPr/>
          </p:nvSpPr>
          <p:spPr>
            <a:xfrm>
              <a:off x="161891" y="1649129"/>
              <a:ext cx="291947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mn-ea"/>
                  <a:cs typeface="+mn-cs"/>
                </a:rPr>
                <a:t>Known to self</a:t>
              </a:r>
            </a:p>
          </p:txBody>
        </p:sp>
        <p:sp>
          <p:nvSpPr>
            <p:cNvPr id="53" name="TextBox 52">
              <a:extLst>
                <a:ext uri="{FF2B5EF4-FFF2-40B4-BE49-F238E27FC236}">
                  <a16:creationId xmlns:a16="http://schemas.microsoft.com/office/drawing/2014/main" id="{DCFC24E2-CD65-E7E3-EA67-F6ADF9A78103}"/>
                </a:ext>
              </a:extLst>
            </p:cNvPr>
            <p:cNvSpPr txBox="1"/>
            <p:nvPr/>
          </p:nvSpPr>
          <p:spPr>
            <a:xfrm>
              <a:off x="3105565" y="1660279"/>
              <a:ext cx="286131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a:solidFill>
                    <a:prstClr val="black"/>
                  </a:solidFill>
                  <a:latin typeface="Aptos" panose="020B0004020202020204" pitchFamily="34" charset="0"/>
                </a:rPr>
                <a:t>Not known</a:t>
              </a: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mn-ea"/>
                  <a:cs typeface="+mn-cs"/>
                </a:rPr>
                <a:t> to self</a:t>
              </a:r>
            </a:p>
          </p:txBody>
        </p:sp>
        <p:sp>
          <p:nvSpPr>
            <p:cNvPr id="54" name="TextBox 53">
              <a:extLst>
                <a:ext uri="{FF2B5EF4-FFF2-40B4-BE49-F238E27FC236}">
                  <a16:creationId xmlns:a16="http://schemas.microsoft.com/office/drawing/2014/main" id="{DAF8AC1E-8BCE-342D-1803-2E8440D8A13F}"/>
                </a:ext>
              </a:extLst>
            </p:cNvPr>
            <p:cNvSpPr txBox="1"/>
            <p:nvPr/>
          </p:nvSpPr>
          <p:spPr>
            <a:xfrm rot="16200000">
              <a:off x="-1040590" y="4756492"/>
              <a:ext cx="19188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mn-ea"/>
                  <a:cs typeface="+mn-cs"/>
                </a:rPr>
                <a:t>Not known to others</a:t>
              </a:r>
            </a:p>
          </p:txBody>
        </p:sp>
        <p:sp>
          <p:nvSpPr>
            <p:cNvPr id="57" name="TextBox 56">
              <a:extLst>
                <a:ext uri="{FF2B5EF4-FFF2-40B4-BE49-F238E27FC236}">
                  <a16:creationId xmlns:a16="http://schemas.microsoft.com/office/drawing/2014/main" id="{0DDC0026-F622-CD34-EB9C-0D57D71EC92E}"/>
                </a:ext>
              </a:extLst>
            </p:cNvPr>
            <p:cNvSpPr txBox="1"/>
            <p:nvPr/>
          </p:nvSpPr>
          <p:spPr>
            <a:xfrm rot="16200000">
              <a:off x="-1021983" y="2878317"/>
              <a:ext cx="19188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a:solidFill>
                    <a:prstClr val="black"/>
                  </a:solidFill>
                  <a:latin typeface="Aptos" panose="020B0004020202020204" pitchFamily="34" charset="0"/>
                </a:rPr>
                <a:t>Known</a:t>
              </a: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mn-ea"/>
                  <a:cs typeface="+mn-cs"/>
                </a:rPr>
                <a:t> to others</a:t>
              </a:r>
            </a:p>
          </p:txBody>
        </p:sp>
        <p:sp>
          <p:nvSpPr>
            <p:cNvPr id="58" name="TextBox 57">
              <a:extLst>
                <a:ext uri="{FF2B5EF4-FFF2-40B4-BE49-F238E27FC236}">
                  <a16:creationId xmlns:a16="http://schemas.microsoft.com/office/drawing/2014/main" id="{ADE824B1-FD17-4F42-3899-4F95F2C7FEEC}"/>
                </a:ext>
              </a:extLst>
            </p:cNvPr>
            <p:cNvSpPr txBox="1"/>
            <p:nvPr/>
          </p:nvSpPr>
          <p:spPr>
            <a:xfrm rot="16200000">
              <a:off x="-2434798" y="3763139"/>
              <a:ext cx="379243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prstClr val="black"/>
                  </a:solidFill>
                  <a:effectLst/>
                  <a:uLnTx/>
                  <a:uFillTx/>
                  <a:latin typeface="Aptos" panose="020B0004020202020204" pitchFamily="34" charset="0"/>
                  <a:ea typeface="+mn-ea"/>
                  <a:cs typeface="+mn-cs"/>
                </a:rPr>
                <a:t>Disclosure</a:t>
              </a:r>
            </a:p>
          </p:txBody>
        </p:sp>
        <p:cxnSp>
          <p:nvCxnSpPr>
            <p:cNvPr id="60" name="Straight Arrow Connector 59">
              <a:extLst>
                <a:ext uri="{FF2B5EF4-FFF2-40B4-BE49-F238E27FC236}">
                  <a16:creationId xmlns:a16="http://schemas.microsoft.com/office/drawing/2014/main" id="{1A2E75CA-CA29-188A-F125-09AF111E2B0C}"/>
                </a:ext>
              </a:extLst>
            </p:cNvPr>
            <p:cNvCxnSpPr>
              <a:cxnSpLocks/>
            </p:cNvCxnSpPr>
            <p:nvPr/>
          </p:nvCxnSpPr>
          <p:spPr>
            <a:xfrm>
              <a:off x="-319477" y="2066979"/>
              <a:ext cx="0" cy="37318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12F959BA-21D2-232F-8833-519305CE5ADB}"/>
                </a:ext>
              </a:extLst>
            </p:cNvPr>
            <p:cNvCxnSpPr>
              <a:cxnSpLocks/>
            </p:cNvCxnSpPr>
            <p:nvPr/>
          </p:nvCxnSpPr>
          <p:spPr>
            <a:xfrm>
              <a:off x="161891" y="1545925"/>
              <a:ext cx="5804991" cy="111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66" name="Content Placeholder 15">
            <a:extLst>
              <a:ext uri="{FF2B5EF4-FFF2-40B4-BE49-F238E27FC236}">
                <a16:creationId xmlns:a16="http://schemas.microsoft.com/office/drawing/2014/main" id="{AEADC8EF-DEDD-C97A-1795-8787A80C95FC}"/>
              </a:ext>
            </a:extLst>
          </p:cNvPr>
          <p:cNvSpPr>
            <a:spLocks noGrp="1"/>
          </p:cNvSpPr>
          <p:nvPr>
            <p:ph idx="1"/>
          </p:nvPr>
        </p:nvSpPr>
        <p:spPr>
          <a:xfrm>
            <a:off x="359110" y="1379592"/>
            <a:ext cx="5066359" cy="4883168"/>
          </a:xfrm>
        </p:spPr>
        <p:txBody>
          <a:bodyPr>
            <a:noAutofit/>
          </a:bodyPr>
          <a:lstStyle/>
          <a:p>
            <a:pPr marL="0" indent="0">
              <a:spcBef>
                <a:spcPts val="1200"/>
              </a:spcBef>
              <a:spcAft>
                <a:spcPts val="1200"/>
              </a:spcAft>
              <a:buNone/>
            </a:pPr>
            <a:r>
              <a:rPr lang="en-GB" sz="1700"/>
              <a:t>Leadership self-awareness grows through reflection, disclosure and feedback. The aim is to increase the open area and reduce blind spots.</a:t>
            </a:r>
          </a:p>
          <a:p>
            <a:pPr marL="0" indent="0">
              <a:spcBef>
                <a:spcPts val="1200"/>
              </a:spcBef>
              <a:spcAft>
                <a:spcPts val="1200"/>
              </a:spcAft>
              <a:buNone/>
            </a:pPr>
            <a:r>
              <a:rPr lang="en-GB" sz="1700"/>
              <a:t>The Johari Window is a self-awareness and communication tool with 4 areas: </a:t>
            </a:r>
          </a:p>
          <a:p>
            <a:pPr>
              <a:spcBef>
                <a:spcPts val="1200"/>
              </a:spcBef>
              <a:spcAft>
                <a:spcPts val="1200"/>
              </a:spcAft>
              <a:buFont typeface="Wingdings" panose="05000000000000000000" pitchFamily="2" charset="2"/>
              <a:buChar char="§"/>
            </a:pPr>
            <a:r>
              <a:rPr lang="en-GB" sz="1700" b="1"/>
              <a:t>Open Area</a:t>
            </a:r>
            <a:r>
              <a:rPr lang="en-GB" sz="1700"/>
              <a:t>: What you and others know about you.</a:t>
            </a:r>
          </a:p>
          <a:p>
            <a:pPr>
              <a:spcBef>
                <a:spcPts val="1200"/>
              </a:spcBef>
              <a:spcAft>
                <a:spcPts val="1200"/>
              </a:spcAft>
              <a:buFont typeface="Wingdings" panose="05000000000000000000" pitchFamily="2" charset="2"/>
              <a:buChar char="§"/>
            </a:pPr>
            <a:r>
              <a:rPr lang="en-GB" sz="1700" b="1"/>
              <a:t>Blind Spot: </a:t>
            </a:r>
            <a:r>
              <a:rPr lang="en-GB" sz="1700"/>
              <a:t>What others know about you, but you do not.</a:t>
            </a:r>
          </a:p>
          <a:p>
            <a:pPr>
              <a:spcBef>
                <a:spcPts val="1200"/>
              </a:spcBef>
              <a:spcAft>
                <a:spcPts val="1200"/>
              </a:spcAft>
              <a:buFont typeface="Wingdings" panose="05000000000000000000" pitchFamily="2" charset="2"/>
              <a:buChar char="§"/>
            </a:pPr>
            <a:r>
              <a:rPr lang="en-GB" sz="1700" b="1"/>
              <a:t>Hidden Area: </a:t>
            </a:r>
            <a:r>
              <a:rPr lang="en-GB" sz="1700"/>
              <a:t>What you know about yourself but choose not to share.</a:t>
            </a:r>
          </a:p>
          <a:p>
            <a:pPr>
              <a:spcBef>
                <a:spcPts val="1200"/>
              </a:spcBef>
              <a:spcAft>
                <a:spcPts val="1200"/>
              </a:spcAft>
              <a:buFont typeface="Wingdings" panose="05000000000000000000" pitchFamily="2" charset="2"/>
              <a:buChar char="§"/>
            </a:pPr>
            <a:r>
              <a:rPr lang="en-GB" sz="1700" b="1"/>
              <a:t>Unknown Area: </a:t>
            </a:r>
            <a:r>
              <a:rPr lang="en-GB" sz="1700"/>
              <a:t>What neither you nor others know yet.</a:t>
            </a:r>
          </a:p>
          <a:p>
            <a:pPr>
              <a:spcBef>
                <a:spcPts val="1200"/>
              </a:spcBef>
              <a:spcAft>
                <a:spcPts val="1200"/>
              </a:spcAft>
              <a:buFont typeface="Wingdings" panose="05000000000000000000" pitchFamily="2" charset="2"/>
              <a:buChar char="§"/>
            </a:pPr>
            <a:endParaRPr lang="en-GB" sz="1700"/>
          </a:p>
        </p:txBody>
      </p:sp>
      <p:sp>
        <p:nvSpPr>
          <p:cNvPr id="4" name="TextBox 3">
            <a:extLst>
              <a:ext uri="{FF2B5EF4-FFF2-40B4-BE49-F238E27FC236}">
                <a16:creationId xmlns:a16="http://schemas.microsoft.com/office/drawing/2014/main" id="{4C81AB63-7F28-8DFD-B022-50FC374ED038}"/>
              </a:ext>
            </a:extLst>
          </p:cNvPr>
          <p:cNvSpPr txBox="1"/>
          <p:nvPr/>
        </p:nvSpPr>
        <p:spPr>
          <a:xfrm>
            <a:off x="6212940" y="5888310"/>
            <a:ext cx="5851838" cy="369332"/>
          </a:xfrm>
          <a:prstGeom prst="rect">
            <a:avLst/>
          </a:prstGeom>
          <a:gradFill flip="none" rotWithShape="1">
            <a:gsLst>
              <a:gs pos="22000">
                <a:schemeClr val="bg1"/>
              </a:gs>
              <a:gs pos="53000">
                <a:srgbClr val="2FB4A2"/>
              </a:gs>
              <a:gs pos="85000">
                <a:schemeClr val="bg1"/>
              </a:gs>
            </a:gsLst>
            <a:lin ang="10800000" scaled="1"/>
            <a:tileRect/>
          </a:gradFill>
        </p:spPr>
        <p:txBody>
          <a:bodyPr wrap="square">
            <a:spAutoFit/>
          </a:bodyPr>
          <a:lstStyle/>
          <a:p>
            <a:pPr algn="ctr"/>
            <a:r>
              <a:rPr lang="en-GB" sz="1800">
                <a:latin typeface="Aptos" panose="020B0004020202020204" pitchFamily="34" charset="0"/>
              </a:rPr>
              <a:t>Johari’s Window </a:t>
            </a:r>
            <a:endParaRPr lang="en-GB">
              <a:latin typeface="Aptos" panose="020B0004020202020204" pitchFamily="34" charset="0"/>
            </a:endParaRPr>
          </a:p>
        </p:txBody>
      </p:sp>
    </p:spTree>
    <p:extLst>
      <p:ext uri="{BB962C8B-B14F-4D97-AF65-F5344CB8AC3E}">
        <p14:creationId xmlns:p14="http://schemas.microsoft.com/office/powerpoint/2010/main" val="3596020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F761F2-54B1-799B-3D1A-653DF4A32F9D}"/>
              </a:ext>
            </a:extLst>
          </p:cNvPr>
          <p:cNvSpPr>
            <a:spLocks noGrp="1"/>
          </p:cNvSpPr>
          <p:nvPr>
            <p:ph idx="1"/>
          </p:nvPr>
        </p:nvSpPr>
        <p:spPr>
          <a:xfrm>
            <a:off x="326175" y="1566811"/>
            <a:ext cx="10919341" cy="4883168"/>
          </a:xfrm>
        </p:spPr>
        <p:txBody>
          <a:bodyPr>
            <a:normAutofit/>
          </a:bodyPr>
          <a:lstStyle/>
          <a:p>
            <a:pPr marL="0" indent="0">
              <a:spcBef>
                <a:spcPts val="1200"/>
              </a:spcBef>
              <a:spcAft>
                <a:spcPts val="1200"/>
              </a:spcAft>
              <a:buNone/>
            </a:pPr>
            <a:r>
              <a:rPr lang="en-GB" sz="2800" b="1" dirty="0"/>
              <a:t>Write down what you identified in the previous exercises in the:  </a:t>
            </a:r>
          </a:p>
          <a:p>
            <a:pPr lvl="1">
              <a:spcBef>
                <a:spcPts val="1200"/>
              </a:spcBef>
              <a:spcAft>
                <a:spcPts val="1200"/>
              </a:spcAft>
              <a:buFont typeface="Wingdings" panose="05000000000000000000" pitchFamily="2" charset="2"/>
              <a:buChar char="§"/>
            </a:pPr>
            <a:r>
              <a:rPr lang="en-GB" sz="2800" b="1" dirty="0"/>
              <a:t>Open Area</a:t>
            </a:r>
            <a:r>
              <a:rPr lang="en-GB" sz="2800" dirty="0"/>
              <a:t>: What you and others know about you.</a:t>
            </a:r>
          </a:p>
          <a:p>
            <a:pPr lvl="1">
              <a:spcBef>
                <a:spcPts val="1200"/>
              </a:spcBef>
              <a:spcAft>
                <a:spcPts val="1200"/>
              </a:spcAft>
              <a:buFont typeface="Wingdings" panose="05000000000000000000" pitchFamily="2" charset="2"/>
              <a:buChar char="§"/>
            </a:pPr>
            <a:r>
              <a:rPr lang="en-GB" sz="2800" b="1" dirty="0"/>
              <a:t>Hidden Area: </a:t>
            </a:r>
            <a:r>
              <a:rPr lang="en-GB" sz="2800" dirty="0"/>
              <a:t>What you know about yourself but choose not to share.</a:t>
            </a:r>
          </a:p>
          <a:p>
            <a:pPr marL="0" indent="0">
              <a:spcBef>
                <a:spcPts val="1200"/>
              </a:spcBef>
              <a:spcAft>
                <a:spcPts val="1200"/>
              </a:spcAft>
              <a:buNone/>
            </a:pPr>
            <a:endParaRPr lang="en-GB" sz="2800" b="1" dirty="0"/>
          </a:p>
        </p:txBody>
      </p:sp>
      <p:pic>
        <p:nvPicPr>
          <p:cNvPr id="4" name="Picture 3">
            <a:extLst>
              <a:ext uri="{FF2B5EF4-FFF2-40B4-BE49-F238E27FC236}">
                <a16:creationId xmlns:a16="http://schemas.microsoft.com/office/drawing/2014/main" id="{6E51412C-3ABB-4754-6A4B-9670726559CE}"/>
              </a:ext>
            </a:extLst>
          </p:cNvPr>
          <p:cNvPicPr>
            <a:picLocks noChangeAspect="1"/>
          </p:cNvPicPr>
          <p:nvPr/>
        </p:nvPicPr>
        <p:blipFill>
          <a:blip r:embed="rId3">
            <a:alphaModFix amt="20000"/>
          </a:blip>
          <a:stretch>
            <a:fillRect/>
          </a:stretch>
        </p:blipFill>
        <p:spPr>
          <a:xfrm>
            <a:off x="8423018" y="4601378"/>
            <a:ext cx="3915171" cy="2255084"/>
          </a:xfrm>
          <a:prstGeom prst="rect">
            <a:avLst/>
          </a:prstGeom>
        </p:spPr>
      </p:pic>
      <p:sp>
        <p:nvSpPr>
          <p:cNvPr id="6" name="TextBox 5">
            <a:extLst>
              <a:ext uri="{FF2B5EF4-FFF2-40B4-BE49-F238E27FC236}">
                <a16:creationId xmlns:a16="http://schemas.microsoft.com/office/drawing/2014/main" id="{BA78CA01-EFA6-8BCA-0EDC-D23770BA352C}"/>
              </a:ext>
            </a:extLst>
          </p:cNvPr>
          <p:cNvSpPr txBox="1"/>
          <p:nvPr/>
        </p:nvSpPr>
        <p:spPr>
          <a:xfrm>
            <a:off x="326174" y="4601378"/>
            <a:ext cx="7839257" cy="1495218"/>
          </a:xfrm>
          <a:prstGeom prst="rect">
            <a:avLst/>
          </a:prstGeom>
          <a:noFill/>
        </p:spPr>
        <p:txBody>
          <a:bodyPr wrap="square">
            <a:spAutoFit/>
          </a:bodyPr>
          <a:lstStyle/>
          <a:p>
            <a:pPr marL="0" indent="0">
              <a:lnSpc>
                <a:spcPct val="110000"/>
              </a:lnSpc>
              <a:spcBef>
                <a:spcPts val="600"/>
              </a:spcBef>
              <a:spcAft>
                <a:spcPts val="600"/>
              </a:spcAft>
              <a:buNone/>
            </a:pPr>
            <a:r>
              <a:rPr lang="en-GB" sz="2800" dirty="0">
                <a:latin typeface="Aptos" panose="020B0004020202020204" pitchFamily="34" charset="0"/>
              </a:rPr>
              <a:t>In pairs, coach each other to explore what do you think others might appreciate, and what would you encourage each other to think about? </a:t>
            </a:r>
          </a:p>
        </p:txBody>
      </p:sp>
      <p:grpSp>
        <p:nvGrpSpPr>
          <p:cNvPr id="3" name="Group 2">
            <a:extLst>
              <a:ext uri="{FF2B5EF4-FFF2-40B4-BE49-F238E27FC236}">
                <a16:creationId xmlns:a16="http://schemas.microsoft.com/office/drawing/2014/main" id="{7955F2D2-EF14-8B81-D38F-66AC38D95356}"/>
              </a:ext>
            </a:extLst>
          </p:cNvPr>
          <p:cNvGrpSpPr/>
          <p:nvPr/>
        </p:nvGrpSpPr>
        <p:grpSpPr>
          <a:xfrm>
            <a:off x="-2" y="-9525"/>
            <a:ext cx="6340257" cy="1289265"/>
            <a:chOff x="735647" y="0"/>
            <a:chExt cx="2735637" cy="470142"/>
          </a:xfrm>
        </p:grpSpPr>
        <p:pic>
          <p:nvPicPr>
            <p:cNvPr id="5" name="Graphic 4">
              <a:extLst>
                <a:ext uri="{FF2B5EF4-FFF2-40B4-BE49-F238E27FC236}">
                  <a16:creationId xmlns:a16="http://schemas.microsoft.com/office/drawing/2014/main" id="{8213B2BE-03B1-88AE-90F2-8B337DDBF011}"/>
                </a:ext>
              </a:extLst>
            </p:cNvPr>
            <p:cNvPicPr>
              <a:picLocks noChangeAspect="1"/>
            </p:cNvPicPr>
            <p:nvPr/>
          </p:nvPicPr>
          <p:blipFill rotWithShape="1">
            <a:blip>
              <a:extLst>
                <a:ext uri="{96DAC541-7B7A-43D3-8B79-37D633B846F1}">
                  <asvg:svgBlip xmlns:asvg="http://schemas.microsoft.com/office/drawing/2016/SVG/main" r:embed="rId4"/>
                </a:ext>
              </a:extLst>
            </a:blip>
            <a:srcRect l="-1" t="27501" r="35430" b="32874"/>
            <a:stretch>
              <a:fillRect/>
            </a:stretch>
          </p:blipFill>
          <p:spPr>
            <a:xfrm flipH="1">
              <a:off x="735647" y="0"/>
              <a:ext cx="2359002" cy="470142"/>
            </a:xfrm>
            <a:prstGeom prst="rect">
              <a:avLst/>
            </a:prstGeom>
          </p:spPr>
        </p:pic>
        <p:sp>
          <p:nvSpPr>
            <p:cNvPr id="7" name="TextBox 6">
              <a:extLst>
                <a:ext uri="{FF2B5EF4-FFF2-40B4-BE49-F238E27FC236}">
                  <a16:creationId xmlns:a16="http://schemas.microsoft.com/office/drawing/2014/main" id="{B665BA34-1A60-C752-B883-4B4C9551A3BB}"/>
                </a:ext>
              </a:extLst>
            </p:cNvPr>
            <p:cNvSpPr txBox="1"/>
            <p:nvPr/>
          </p:nvSpPr>
          <p:spPr>
            <a:xfrm>
              <a:off x="876383" y="37415"/>
              <a:ext cx="2594901" cy="3632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Exercise</a:t>
              </a:r>
              <a:r>
                <a:rPr kumimoji="0" lang="en-GB" sz="32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sz="32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2872556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15174-6D3B-3E14-5CA9-EA13805B39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F5D91F-43F4-AA6C-060D-94AC7B93926D}"/>
              </a:ext>
            </a:extLst>
          </p:cNvPr>
          <p:cNvSpPr>
            <a:spLocks noGrp="1"/>
          </p:cNvSpPr>
          <p:nvPr>
            <p:ph type="title"/>
          </p:nvPr>
        </p:nvSpPr>
        <p:spPr/>
        <p:txBody>
          <a:bodyPr>
            <a:normAutofit/>
          </a:bodyPr>
          <a:lstStyle/>
          <a:p>
            <a:r>
              <a:rPr lang="en-GB" sz="4400" dirty="0">
                <a:latin typeface="Aptos Display" panose="020B0004020202020204" pitchFamily="34" charset="0"/>
              </a:rPr>
              <a:t>Johari’s Window </a:t>
            </a:r>
          </a:p>
        </p:txBody>
      </p:sp>
      <p:grpSp>
        <p:nvGrpSpPr>
          <p:cNvPr id="65" name="Group 64">
            <a:extLst>
              <a:ext uri="{FF2B5EF4-FFF2-40B4-BE49-F238E27FC236}">
                <a16:creationId xmlns:a16="http://schemas.microsoft.com/office/drawing/2014/main" id="{BDEE930A-06AC-0715-0D71-3CEB1C111AEF}"/>
              </a:ext>
            </a:extLst>
          </p:cNvPr>
          <p:cNvGrpSpPr/>
          <p:nvPr/>
        </p:nvGrpSpPr>
        <p:grpSpPr>
          <a:xfrm>
            <a:off x="167473" y="1310185"/>
            <a:ext cx="11463053" cy="4954137"/>
            <a:chOff x="-45397" y="1795754"/>
            <a:chExt cx="6047362" cy="4096421"/>
          </a:xfrm>
        </p:grpSpPr>
        <p:grpSp>
          <p:nvGrpSpPr>
            <p:cNvPr id="15" name="Group 14">
              <a:extLst>
                <a:ext uri="{FF2B5EF4-FFF2-40B4-BE49-F238E27FC236}">
                  <a16:creationId xmlns:a16="http://schemas.microsoft.com/office/drawing/2014/main" id="{5BF437E5-D058-32EF-2506-D714556A1181}"/>
                </a:ext>
              </a:extLst>
            </p:cNvPr>
            <p:cNvGrpSpPr/>
            <p:nvPr/>
          </p:nvGrpSpPr>
          <p:grpSpPr>
            <a:xfrm>
              <a:off x="140464" y="2043598"/>
              <a:ext cx="5861501" cy="3848577"/>
              <a:chOff x="622175" y="1666875"/>
              <a:chExt cx="6983035" cy="4584961"/>
            </a:xfrm>
          </p:grpSpPr>
          <p:sp>
            <p:nvSpPr>
              <p:cNvPr id="5" name="Rectangle: Rounded Corners 4">
                <a:extLst>
                  <a:ext uri="{FF2B5EF4-FFF2-40B4-BE49-F238E27FC236}">
                    <a16:creationId xmlns:a16="http://schemas.microsoft.com/office/drawing/2014/main" id="{57903162-A5BE-3D8E-6B01-AE3A1DCCCC69}"/>
                  </a:ext>
                </a:extLst>
              </p:cNvPr>
              <p:cNvSpPr/>
              <p:nvPr/>
            </p:nvSpPr>
            <p:spPr>
              <a:xfrm>
                <a:off x="622176" y="1666875"/>
                <a:ext cx="3479427" cy="2273640"/>
              </a:xfrm>
              <a:prstGeom prst="roundRect">
                <a:avLst/>
              </a:prstGeom>
              <a:noFill/>
              <a:ln w="38100">
                <a:solidFill>
                  <a:srgbClr val="46C788"/>
                </a:solid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1"/>
                    </a:solidFill>
                    <a:effectLst/>
                    <a:uLnTx/>
                    <a:uFillTx/>
                    <a:latin typeface="Aptos" panose="020B0004020202020204" pitchFamily="34" charset="0"/>
                    <a:ea typeface="+mn-ea"/>
                    <a:cs typeface="+mn-cs"/>
                  </a:rPr>
                  <a:t>Open Area </a:t>
                </a:r>
              </a:p>
            </p:txBody>
          </p:sp>
          <p:sp>
            <p:nvSpPr>
              <p:cNvPr id="6" name="Rectangle: Rounded Corners 5">
                <a:extLst>
                  <a:ext uri="{FF2B5EF4-FFF2-40B4-BE49-F238E27FC236}">
                    <a16:creationId xmlns:a16="http://schemas.microsoft.com/office/drawing/2014/main" id="{6B2CA87B-3D51-3195-D53F-D090C6FC7250}"/>
                  </a:ext>
                </a:extLst>
              </p:cNvPr>
              <p:cNvSpPr/>
              <p:nvPr/>
            </p:nvSpPr>
            <p:spPr>
              <a:xfrm>
                <a:off x="4125783" y="1666875"/>
                <a:ext cx="3479427" cy="2273640"/>
              </a:xfrm>
              <a:prstGeom prst="roundRect">
                <a:avLst/>
              </a:prstGeom>
              <a:noFill/>
              <a:ln w="38100">
                <a:solidFill>
                  <a:srgbClr val="FEDA24"/>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GB" sz="2400">
                    <a:solidFill>
                      <a:schemeClr val="tx1"/>
                    </a:solidFill>
                    <a:latin typeface="Aptos" panose="020B0004020202020204" pitchFamily="34" charset="0"/>
                  </a:rPr>
                  <a:t>Blind Spot </a:t>
                </a:r>
              </a:p>
            </p:txBody>
          </p:sp>
          <p:sp>
            <p:nvSpPr>
              <p:cNvPr id="7" name="Rectangle: Rounded Corners 6">
                <a:extLst>
                  <a:ext uri="{FF2B5EF4-FFF2-40B4-BE49-F238E27FC236}">
                    <a16:creationId xmlns:a16="http://schemas.microsoft.com/office/drawing/2014/main" id="{79C7FFD5-45B7-6E82-0F5A-E30285842985}"/>
                  </a:ext>
                </a:extLst>
              </p:cNvPr>
              <p:cNvSpPr/>
              <p:nvPr/>
            </p:nvSpPr>
            <p:spPr>
              <a:xfrm>
                <a:off x="622175" y="3978196"/>
                <a:ext cx="3479427" cy="2273640"/>
              </a:xfrm>
              <a:prstGeom prst="roundRect">
                <a:avLst/>
              </a:prstGeom>
              <a:noFill/>
              <a:ln w="38100">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GB" sz="2400">
                    <a:solidFill>
                      <a:schemeClr val="tx1"/>
                    </a:solidFill>
                    <a:latin typeface="Aptos" panose="020B0004020202020204" pitchFamily="34" charset="0"/>
                  </a:rPr>
                  <a:t>Hidden Area </a:t>
                </a:r>
              </a:p>
            </p:txBody>
          </p:sp>
          <p:sp>
            <p:nvSpPr>
              <p:cNvPr id="8" name="Rectangle: Rounded Corners 7">
                <a:extLst>
                  <a:ext uri="{FF2B5EF4-FFF2-40B4-BE49-F238E27FC236}">
                    <a16:creationId xmlns:a16="http://schemas.microsoft.com/office/drawing/2014/main" id="{8C419408-0DB0-C839-3514-3E168167DB08}"/>
                  </a:ext>
                </a:extLst>
              </p:cNvPr>
              <p:cNvSpPr/>
              <p:nvPr/>
            </p:nvSpPr>
            <p:spPr>
              <a:xfrm>
                <a:off x="4125783" y="3978196"/>
                <a:ext cx="3479427" cy="2273640"/>
              </a:xfrm>
              <a:prstGeom prst="roundRect">
                <a:avLst/>
              </a:prstGeom>
              <a:noFill/>
              <a:ln w="3810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GB" sz="2400">
                    <a:solidFill>
                      <a:schemeClr val="tx1"/>
                    </a:solidFill>
                    <a:latin typeface="Aptos" panose="020B0004020202020204" pitchFamily="34" charset="0"/>
                  </a:rPr>
                  <a:t>Unknown Area </a:t>
                </a:r>
              </a:p>
            </p:txBody>
          </p:sp>
        </p:grpSp>
        <p:sp>
          <p:nvSpPr>
            <p:cNvPr id="52" name="TextBox 51">
              <a:extLst>
                <a:ext uri="{FF2B5EF4-FFF2-40B4-BE49-F238E27FC236}">
                  <a16:creationId xmlns:a16="http://schemas.microsoft.com/office/drawing/2014/main" id="{E34958DB-197D-E61C-D146-16041EA16699}"/>
                </a:ext>
              </a:extLst>
            </p:cNvPr>
            <p:cNvSpPr txBox="1"/>
            <p:nvPr/>
          </p:nvSpPr>
          <p:spPr>
            <a:xfrm>
              <a:off x="161891" y="1795754"/>
              <a:ext cx="2919473" cy="246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Aptos" panose="020B0004020202020204" pitchFamily="34" charset="0"/>
                  <a:ea typeface="+mn-ea"/>
                  <a:cs typeface="+mn-cs"/>
                </a:rPr>
                <a:t>Known to self</a:t>
              </a:r>
            </a:p>
          </p:txBody>
        </p:sp>
        <p:sp>
          <p:nvSpPr>
            <p:cNvPr id="53" name="TextBox 52">
              <a:extLst>
                <a:ext uri="{FF2B5EF4-FFF2-40B4-BE49-F238E27FC236}">
                  <a16:creationId xmlns:a16="http://schemas.microsoft.com/office/drawing/2014/main" id="{89A68732-F2F6-D623-871E-2A36FE10788A}"/>
                </a:ext>
              </a:extLst>
            </p:cNvPr>
            <p:cNvSpPr txBox="1"/>
            <p:nvPr/>
          </p:nvSpPr>
          <p:spPr>
            <a:xfrm>
              <a:off x="3105565" y="1806909"/>
              <a:ext cx="2861317" cy="246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Aptos" panose="020B0004020202020204" pitchFamily="34" charset="0"/>
                  <a:ea typeface="+mn-ea"/>
                  <a:cs typeface="+mn-cs"/>
                </a:rPr>
                <a:t>Not known to self</a:t>
              </a:r>
            </a:p>
          </p:txBody>
        </p:sp>
        <p:sp>
          <p:nvSpPr>
            <p:cNvPr id="54" name="TextBox 53">
              <a:extLst>
                <a:ext uri="{FF2B5EF4-FFF2-40B4-BE49-F238E27FC236}">
                  <a16:creationId xmlns:a16="http://schemas.microsoft.com/office/drawing/2014/main" id="{7E05630E-AE55-2BAC-E707-9AE882319132}"/>
                </a:ext>
              </a:extLst>
            </p:cNvPr>
            <p:cNvSpPr txBox="1"/>
            <p:nvPr/>
          </p:nvSpPr>
          <p:spPr>
            <a:xfrm rot="16200000">
              <a:off x="-924312" y="4829848"/>
              <a:ext cx="1918893" cy="1610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Aptos" panose="020B0004020202020204" pitchFamily="34" charset="0"/>
                  <a:ea typeface="+mn-ea"/>
                  <a:cs typeface="+mn-cs"/>
                </a:rPr>
                <a:t>Not known to others</a:t>
              </a:r>
            </a:p>
          </p:txBody>
        </p:sp>
        <p:sp>
          <p:nvSpPr>
            <p:cNvPr id="57" name="TextBox 56">
              <a:extLst>
                <a:ext uri="{FF2B5EF4-FFF2-40B4-BE49-F238E27FC236}">
                  <a16:creationId xmlns:a16="http://schemas.microsoft.com/office/drawing/2014/main" id="{72923215-929C-4B8F-3E8B-66D8033AF0C7}"/>
                </a:ext>
              </a:extLst>
            </p:cNvPr>
            <p:cNvSpPr txBox="1"/>
            <p:nvPr/>
          </p:nvSpPr>
          <p:spPr>
            <a:xfrm rot="16200000">
              <a:off x="-905705" y="2951674"/>
              <a:ext cx="1918893" cy="1610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Aptos" panose="020B0004020202020204" pitchFamily="34" charset="0"/>
                  <a:ea typeface="+mn-ea"/>
                  <a:cs typeface="+mn-cs"/>
                </a:rPr>
                <a:t>Known to others</a:t>
              </a:r>
            </a:p>
          </p:txBody>
        </p:sp>
      </p:grpSp>
    </p:spTree>
    <p:extLst>
      <p:ext uri="{BB962C8B-B14F-4D97-AF65-F5344CB8AC3E}">
        <p14:creationId xmlns:p14="http://schemas.microsoft.com/office/powerpoint/2010/main" val="2921752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B94DD-96A3-E20D-1C42-0E40343002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AD5747-7913-91C3-82EE-B3BE6DFAAD47}"/>
              </a:ext>
            </a:extLst>
          </p:cNvPr>
          <p:cNvSpPr/>
          <p:nvPr/>
        </p:nvSpPr>
        <p:spPr>
          <a:xfrm>
            <a:off x="279699" y="1761713"/>
            <a:ext cx="5400338" cy="2528047"/>
          </a:xfrm>
          <a:prstGeom prst="rect">
            <a:avLst/>
          </a:prstGeom>
          <a:solidFill>
            <a:srgbClr val="FF2F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itle 8">
            <a:extLst>
              <a:ext uri="{FF2B5EF4-FFF2-40B4-BE49-F238E27FC236}">
                <a16:creationId xmlns:a16="http://schemas.microsoft.com/office/drawing/2014/main" id="{D4559B38-0066-7DF2-B292-F3911EC02742}"/>
              </a:ext>
            </a:extLst>
          </p:cNvPr>
          <p:cNvSpPr>
            <a:spLocks noGrp="1"/>
          </p:cNvSpPr>
          <p:nvPr>
            <p:ph type="title"/>
          </p:nvPr>
        </p:nvSpPr>
        <p:spPr>
          <a:xfrm>
            <a:off x="496143" y="1988838"/>
            <a:ext cx="5858039" cy="2073799"/>
          </a:xfrm>
          <a:solidFill>
            <a:srgbClr val="EC2393"/>
          </a:solidFill>
        </p:spPr>
        <p:txBody>
          <a:bodyPr/>
          <a:lstStyle/>
          <a:p>
            <a:r>
              <a:rPr lang="en-GB" sz="11500" dirty="0"/>
              <a:t>Lunch </a:t>
            </a:r>
          </a:p>
        </p:txBody>
      </p:sp>
    </p:spTree>
    <p:extLst>
      <p:ext uri="{BB962C8B-B14F-4D97-AF65-F5344CB8AC3E}">
        <p14:creationId xmlns:p14="http://schemas.microsoft.com/office/powerpoint/2010/main" val="2283610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FB93-4592-1AE5-06F2-63F53D7B1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CB29E-A6BD-5164-9953-2F2295A18D17}"/>
              </a:ext>
            </a:extLst>
          </p:cNvPr>
          <p:cNvSpPr>
            <a:spLocks noGrp="1"/>
          </p:cNvSpPr>
          <p:nvPr>
            <p:ph type="ctrTitle"/>
          </p:nvPr>
        </p:nvSpPr>
        <p:spPr>
          <a:xfrm>
            <a:off x="343780" y="1320127"/>
            <a:ext cx="5579712" cy="3613151"/>
          </a:xfrm>
        </p:spPr>
        <p:txBody>
          <a:bodyPr>
            <a:noAutofit/>
          </a:bodyPr>
          <a:lstStyle/>
          <a:p>
            <a:pPr algn="l"/>
            <a:r>
              <a:rPr lang="en-GB" dirty="0">
                <a:solidFill>
                  <a:srgbClr val="006C69"/>
                </a:solidFill>
              </a:rPr>
              <a:t>What leadership style do I want to be? </a:t>
            </a:r>
          </a:p>
        </p:txBody>
      </p:sp>
      <p:pic>
        <p:nvPicPr>
          <p:cNvPr id="5" name="Graphic 4">
            <a:extLst>
              <a:ext uri="{FF2B5EF4-FFF2-40B4-BE49-F238E27FC236}">
                <a16:creationId xmlns:a16="http://schemas.microsoft.com/office/drawing/2014/main" id="{79516E2B-E07C-379F-AE62-83529C61F64B}"/>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C01C2895-77BB-83AC-DA4B-49638E02CF7A}"/>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1F3FA14F-C9FD-A636-3923-E68A85266439}"/>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014EA9EC-DD7F-10C3-9C3F-479FBC66B338}"/>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054650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C0868-4E3B-6B50-3E0E-A2BC75A289A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1381F3-3C81-A6F8-C05B-5B0866BB7AB2}"/>
              </a:ext>
            </a:extLst>
          </p:cNvPr>
          <p:cNvSpPr>
            <a:spLocks noGrp="1"/>
          </p:cNvSpPr>
          <p:nvPr>
            <p:ph idx="1"/>
          </p:nvPr>
        </p:nvSpPr>
        <p:spPr/>
        <p:txBody>
          <a:bodyPr>
            <a:normAutofit fontScale="92500" lnSpcReduction="10000"/>
          </a:bodyPr>
          <a:lstStyle/>
          <a:p>
            <a:pPr marL="0" indent="0">
              <a:spcBef>
                <a:spcPts val="600"/>
              </a:spcBef>
              <a:spcAft>
                <a:spcPts val="600"/>
              </a:spcAft>
              <a:buNone/>
            </a:pPr>
            <a:r>
              <a:rPr lang="en-GB" dirty="0"/>
              <a:t>In groups, pick a leader and identify what you think is important in their leadership approach, including:  </a:t>
            </a:r>
          </a:p>
          <a:p>
            <a:pPr>
              <a:spcBef>
                <a:spcPts val="600"/>
              </a:spcBef>
              <a:spcAft>
                <a:spcPts val="600"/>
              </a:spcAft>
              <a:buFont typeface="Wingdings" panose="05000000000000000000" pitchFamily="2" charset="2"/>
              <a:buChar char="§"/>
            </a:pPr>
            <a:r>
              <a:rPr lang="en-GB" dirty="0"/>
              <a:t>What drives them and what is their purpose </a:t>
            </a:r>
          </a:p>
          <a:p>
            <a:pPr>
              <a:spcBef>
                <a:spcPts val="600"/>
              </a:spcBef>
              <a:spcAft>
                <a:spcPts val="600"/>
              </a:spcAft>
              <a:buFont typeface="Wingdings" panose="05000000000000000000" pitchFamily="2" charset="2"/>
              <a:buChar char="§"/>
            </a:pPr>
            <a:r>
              <a:rPr lang="en-GB" dirty="0"/>
              <a:t>How do they interact with the world </a:t>
            </a:r>
          </a:p>
          <a:p>
            <a:pPr>
              <a:spcBef>
                <a:spcPts val="600"/>
              </a:spcBef>
              <a:spcAft>
                <a:spcPts val="600"/>
              </a:spcAft>
              <a:buFont typeface="Wingdings" panose="05000000000000000000" pitchFamily="2" charset="2"/>
              <a:buChar char="§"/>
            </a:pPr>
            <a:r>
              <a:rPr lang="en-GB" dirty="0"/>
              <a:t>What conditions do they have around them </a:t>
            </a:r>
          </a:p>
          <a:p>
            <a:pPr>
              <a:spcBef>
                <a:spcPts val="600"/>
              </a:spcBef>
              <a:spcAft>
                <a:spcPts val="600"/>
              </a:spcAft>
              <a:buFont typeface="Wingdings" panose="05000000000000000000" pitchFamily="2" charset="2"/>
              <a:buChar char="§"/>
            </a:pPr>
            <a:r>
              <a:rPr lang="en-GB" dirty="0"/>
              <a:t>How do they hold themselves  </a:t>
            </a:r>
          </a:p>
          <a:p>
            <a:pPr>
              <a:spcBef>
                <a:spcPts val="600"/>
              </a:spcBef>
              <a:spcAft>
                <a:spcPts val="600"/>
              </a:spcAft>
              <a:buFont typeface="Wingdings" panose="05000000000000000000" pitchFamily="2" charset="2"/>
              <a:buChar char="§"/>
            </a:pPr>
            <a:r>
              <a:rPr lang="en-GB" dirty="0"/>
              <a:t>What is their impact</a:t>
            </a:r>
          </a:p>
          <a:p>
            <a:pPr>
              <a:spcBef>
                <a:spcPts val="600"/>
              </a:spcBef>
              <a:spcAft>
                <a:spcPts val="600"/>
              </a:spcAft>
              <a:buFont typeface="Wingdings" panose="05000000000000000000" pitchFamily="2" charset="2"/>
              <a:buChar char="§"/>
            </a:pPr>
            <a:endParaRPr lang="en-GB" dirty="0"/>
          </a:p>
          <a:p>
            <a:pPr>
              <a:spcBef>
                <a:spcPts val="600"/>
              </a:spcBef>
              <a:spcAft>
                <a:spcPts val="600"/>
              </a:spcAft>
              <a:buFont typeface="Wingdings" panose="05000000000000000000" pitchFamily="2" charset="2"/>
              <a:buChar char="§"/>
            </a:pPr>
            <a:r>
              <a:rPr lang="en-GB" dirty="0"/>
              <a:t>Think about their: </a:t>
            </a:r>
          </a:p>
          <a:p>
            <a:pPr lvl="1">
              <a:spcBef>
                <a:spcPts val="600"/>
              </a:spcBef>
              <a:spcAft>
                <a:spcPts val="600"/>
              </a:spcAft>
              <a:buFont typeface="Wingdings" panose="05000000000000000000" pitchFamily="2" charset="2"/>
              <a:buChar char="§"/>
            </a:pPr>
            <a:r>
              <a:rPr lang="en-GB" dirty="0"/>
              <a:t>Skills</a:t>
            </a:r>
          </a:p>
          <a:p>
            <a:pPr lvl="1">
              <a:spcBef>
                <a:spcPts val="600"/>
              </a:spcBef>
              <a:spcAft>
                <a:spcPts val="600"/>
              </a:spcAft>
              <a:buFont typeface="Wingdings" panose="05000000000000000000" pitchFamily="2" charset="2"/>
              <a:buChar char="§"/>
            </a:pPr>
            <a:r>
              <a:rPr lang="en-GB" dirty="0"/>
              <a:t>Behaviours </a:t>
            </a:r>
          </a:p>
          <a:p>
            <a:pPr lvl="1">
              <a:spcBef>
                <a:spcPts val="600"/>
              </a:spcBef>
              <a:spcAft>
                <a:spcPts val="600"/>
              </a:spcAft>
              <a:buFont typeface="Wingdings" panose="05000000000000000000" pitchFamily="2" charset="2"/>
              <a:buChar char="§"/>
            </a:pPr>
            <a:r>
              <a:rPr lang="en-GB" dirty="0"/>
              <a:t>Characteristics </a:t>
            </a:r>
          </a:p>
          <a:p>
            <a:pPr lvl="1">
              <a:spcBef>
                <a:spcPts val="600"/>
              </a:spcBef>
              <a:spcAft>
                <a:spcPts val="600"/>
              </a:spcAft>
              <a:buFont typeface="Wingdings" panose="05000000000000000000" pitchFamily="2" charset="2"/>
              <a:buChar char="§"/>
            </a:pPr>
            <a:r>
              <a:rPr lang="en-GB" dirty="0"/>
              <a:t>What draws you to them </a:t>
            </a:r>
            <a:endParaRPr lang="en-GB" dirty="0">
              <a:highlight>
                <a:srgbClr val="FFFF00"/>
              </a:highlight>
            </a:endParaRPr>
          </a:p>
          <a:p>
            <a:pPr marL="0" indent="0">
              <a:spcBef>
                <a:spcPts val="600"/>
              </a:spcBef>
              <a:spcAft>
                <a:spcPts val="600"/>
              </a:spcAft>
              <a:buNone/>
            </a:pPr>
            <a:endParaRPr lang="en-GB" dirty="0">
              <a:highlight>
                <a:srgbClr val="FFFF00"/>
              </a:highlight>
            </a:endParaRPr>
          </a:p>
          <a:p>
            <a:pPr marL="0" indent="0">
              <a:spcBef>
                <a:spcPts val="600"/>
              </a:spcBef>
              <a:spcAft>
                <a:spcPts val="600"/>
              </a:spcAft>
              <a:buNone/>
            </a:pPr>
            <a:endParaRPr lang="en-GB" dirty="0">
              <a:highlight>
                <a:srgbClr val="FFFF00"/>
              </a:highlight>
            </a:endParaRPr>
          </a:p>
          <a:p>
            <a:pPr>
              <a:spcBef>
                <a:spcPts val="600"/>
              </a:spcBef>
              <a:spcAft>
                <a:spcPts val="600"/>
              </a:spcAft>
            </a:pPr>
            <a:endParaRPr lang="en-GB" dirty="0"/>
          </a:p>
        </p:txBody>
      </p:sp>
      <p:sp>
        <p:nvSpPr>
          <p:cNvPr id="3" name="Title 2">
            <a:extLst>
              <a:ext uri="{FF2B5EF4-FFF2-40B4-BE49-F238E27FC236}">
                <a16:creationId xmlns:a16="http://schemas.microsoft.com/office/drawing/2014/main" id="{6B774049-D724-824C-3FFA-A9C7564947CE}"/>
              </a:ext>
            </a:extLst>
          </p:cNvPr>
          <p:cNvSpPr>
            <a:spLocks noGrp="1"/>
          </p:cNvSpPr>
          <p:nvPr>
            <p:ph type="title"/>
          </p:nvPr>
        </p:nvSpPr>
        <p:spPr/>
        <p:txBody>
          <a:bodyPr>
            <a:normAutofit/>
          </a:bodyPr>
          <a:lstStyle/>
          <a:p>
            <a:r>
              <a:rPr lang="en-GB" sz="4400" dirty="0">
                <a:latin typeface="Aptos Display" panose="020B0004020202020204" pitchFamily="34" charset="0"/>
              </a:rPr>
              <a:t>What is important in leadership </a:t>
            </a:r>
          </a:p>
        </p:txBody>
      </p:sp>
    </p:spTree>
    <p:extLst>
      <p:ext uri="{BB962C8B-B14F-4D97-AF65-F5344CB8AC3E}">
        <p14:creationId xmlns:p14="http://schemas.microsoft.com/office/powerpoint/2010/main" val="2403632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E424A5C-1795-1D29-F2EC-B59AE60518FC}"/>
              </a:ext>
            </a:extLst>
          </p:cNvPr>
          <p:cNvPicPr>
            <a:picLocks noGrp="1" noChangeAspect="1"/>
          </p:cNvPicPr>
          <p:nvPr>
            <p:ph idx="1"/>
          </p:nvPr>
        </p:nvPicPr>
        <p:blipFill>
          <a:blip r:embed="rId3"/>
          <a:stretch>
            <a:fillRect/>
          </a:stretch>
        </p:blipFill>
        <p:spPr>
          <a:xfrm>
            <a:off x="5301673" y="1243630"/>
            <a:ext cx="6203479" cy="4976936"/>
          </a:xfrm>
          <a:prstGeom prst="rect">
            <a:avLst/>
          </a:prstGeom>
        </p:spPr>
      </p:pic>
      <p:sp>
        <p:nvSpPr>
          <p:cNvPr id="3" name="Title 2">
            <a:extLst>
              <a:ext uri="{FF2B5EF4-FFF2-40B4-BE49-F238E27FC236}">
                <a16:creationId xmlns:a16="http://schemas.microsoft.com/office/drawing/2014/main" id="{A3601306-C447-5015-0E29-1DA8AD659699}"/>
              </a:ext>
            </a:extLst>
          </p:cNvPr>
          <p:cNvSpPr>
            <a:spLocks noGrp="1"/>
          </p:cNvSpPr>
          <p:nvPr>
            <p:ph type="title"/>
          </p:nvPr>
        </p:nvSpPr>
        <p:spPr/>
        <p:txBody>
          <a:bodyPr>
            <a:normAutofit/>
          </a:bodyPr>
          <a:lstStyle/>
          <a:p>
            <a:r>
              <a:rPr lang="en-GB" sz="4400" dirty="0">
                <a:latin typeface="Aptos Display" panose="020B0004020202020204" pitchFamily="34" charset="0"/>
              </a:rPr>
              <a:t>What are the different ways of leading </a:t>
            </a:r>
          </a:p>
        </p:txBody>
      </p:sp>
      <p:sp>
        <p:nvSpPr>
          <p:cNvPr id="2" name="Content Placeholder 1">
            <a:extLst>
              <a:ext uri="{FF2B5EF4-FFF2-40B4-BE49-F238E27FC236}">
                <a16:creationId xmlns:a16="http://schemas.microsoft.com/office/drawing/2014/main" id="{8F217EA4-E542-4FCB-B40B-B8F97379B198}"/>
              </a:ext>
            </a:extLst>
          </p:cNvPr>
          <p:cNvSpPr txBox="1">
            <a:spLocks/>
          </p:cNvSpPr>
          <p:nvPr/>
        </p:nvSpPr>
        <p:spPr>
          <a:xfrm>
            <a:off x="326175" y="1384467"/>
            <a:ext cx="4652225" cy="4883168"/>
          </a:xfrm>
          <a:prstGeom prst="rect">
            <a:avLst/>
          </a:prstGeom>
        </p:spPr>
        <p:txBody>
          <a:bodyPr>
            <a:norm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Cavolini" panose="03000502040302020204" pitchFamily="66" charset="0"/>
            </a:endParaRPr>
          </a:p>
          <a:p>
            <a:pPr marL="0" marR="0" lvl="0" indent="0" algn="l" defTabSz="457200" rtl="0" eaLnBrk="1" fontAlgn="auto" latinLnBrk="0" hangingPunct="1">
              <a:lnSpc>
                <a:spcPct val="100000"/>
              </a:lnSpc>
              <a:spcBef>
                <a:spcPts val="1200"/>
              </a:spcBef>
              <a:spcAft>
                <a:spcPts val="1200"/>
              </a:spcAft>
              <a:buClrTx/>
              <a:buSzTx/>
              <a:buNone/>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rPr>
              <a:t>Daniel Goleman’s six leadership styles are frameworks built on emotional intelligence. </a:t>
            </a:r>
          </a:p>
          <a:p>
            <a:pPr marL="0" marR="0" lvl="0" indent="0" algn="l" defTabSz="457200" rtl="0" eaLnBrk="1" fontAlgn="auto" latinLnBrk="0" hangingPunct="1">
              <a:lnSpc>
                <a:spcPct val="100000"/>
              </a:lnSpc>
              <a:spcBef>
                <a:spcPts val="1200"/>
              </a:spcBef>
              <a:spcAft>
                <a:spcPts val="1200"/>
              </a:spcAft>
              <a:buClrTx/>
              <a:buSzTx/>
              <a:buNone/>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rPr>
              <a:t>Effective leaders avoid relying on just one; they fluidly shift between styles depending on the situation, the team’s needs, and organisational goals.</a:t>
            </a:r>
          </a:p>
          <a:p>
            <a:pPr marL="0" marR="0" lvl="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1403845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00325-6C6B-EC53-1942-C19DBE7055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3C26CB-F262-5CED-C725-D711F796F241}"/>
              </a:ext>
            </a:extLst>
          </p:cNvPr>
          <p:cNvSpPr>
            <a:spLocks noGrp="1"/>
          </p:cNvSpPr>
          <p:nvPr>
            <p:ph type="title"/>
          </p:nvPr>
        </p:nvSpPr>
        <p:spPr/>
        <p:txBody>
          <a:bodyPr>
            <a:normAutofit/>
          </a:bodyPr>
          <a:lstStyle/>
          <a:p>
            <a:r>
              <a:rPr lang="en-GB" sz="4400" dirty="0">
                <a:latin typeface="Aptos Display" panose="020B0004020202020204" pitchFamily="34" charset="0"/>
              </a:rPr>
              <a:t>Leadership Styles </a:t>
            </a:r>
          </a:p>
        </p:txBody>
      </p:sp>
      <p:graphicFrame>
        <p:nvGraphicFramePr>
          <p:cNvPr id="2" name="Content Placeholder 3">
            <a:extLst>
              <a:ext uri="{FF2B5EF4-FFF2-40B4-BE49-F238E27FC236}">
                <a16:creationId xmlns:a16="http://schemas.microsoft.com/office/drawing/2014/main" id="{036E9600-6EFC-3D28-E588-54D6D9EABDB0}"/>
              </a:ext>
            </a:extLst>
          </p:cNvPr>
          <p:cNvGraphicFramePr>
            <a:graphicFrameLocks/>
          </p:cNvGraphicFramePr>
          <p:nvPr>
            <p:extLst>
              <p:ext uri="{D42A27DB-BD31-4B8C-83A1-F6EECF244321}">
                <p14:modId xmlns:p14="http://schemas.microsoft.com/office/powerpoint/2010/main" val="3467281652"/>
              </p:ext>
            </p:extLst>
          </p:nvPr>
        </p:nvGraphicFramePr>
        <p:xfrm>
          <a:off x="326176" y="1268178"/>
          <a:ext cx="11593297" cy="5057318"/>
        </p:xfrm>
        <a:graphic>
          <a:graphicData uri="http://schemas.openxmlformats.org/drawingml/2006/table">
            <a:tbl>
              <a:tblPr firstRow="1" bandRow="1">
                <a:tableStyleId>{5940675A-B579-460E-94D1-54222C63F5DA}</a:tableStyleId>
              </a:tblPr>
              <a:tblGrid>
                <a:gridCol w="5870229">
                  <a:extLst>
                    <a:ext uri="{9D8B030D-6E8A-4147-A177-3AD203B41FA5}">
                      <a16:colId xmlns:a16="http://schemas.microsoft.com/office/drawing/2014/main" val="20000"/>
                    </a:ext>
                  </a:extLst>
                </a:gridCol>
                <a:gridCol w="5723068">
                  <a:extLst>
                    <a:ext uri="{9D8B030D-6E8A-4147-A177-3AD203B41FA5}">
                      <a16:colId xmlns:a16="http://schemas.microsoft.com/office/drawing/2014/main" val="20001"/>
                    </a:ext>
                  </a:extLst>
                </a:gridCol>
              </a:tblGrid>
              <a:tr h="344334">
                <a:tc>
                  <a:txBody>
                    <a:bodyPr/>
                    <a:lstStyle/>
                    <a:p>
                      <a:pPr marL="0" marR="0" lvl="0" indent="0" algn="ctr"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r>
                        <a:rPr lang="en-GB" sz="1600" b="1" u="none" dirty="0">
                          <a:solidFill>
                            <a:schemeClr val="bg1"/>
                          </a:solidFill>
                          <a:latin typeface="Aptos" panose="020B0004020202020204" pitchFamily="34" charset="0"/>
                        </a:rPr>
                        <a:t>1. Self Awareness</a:t>
                      </a:r>
                    </a:p>
                  </a:txBody>
                  <a:tcPr marL="91447" marR="91447" marT="45712" marB="45712">
                    <a:solidFill>
                      <a:srgbClr val="0C7BC2"/>
                    </a:solidFill>
                  </a:tcPr>
                </a:tc>
                <a:tc>
                  <a:txBody>
                    <a:bodyPr/>
                    <a:lstStyle/>
                    <a:p>
                      <a:pPr marL="0" marR="0" lvl="0" indent="0" algn="ctr" defTabSz="457200" rtl="0" eaLnBrk="1" fontAlgn="auto" latinLnBrk="0" hangingPunct="1">
                        <a:lnSpc>
                          <a:spcPct val="100000"/>
                        </a:lnSpc>
                        <a:spcBef>
                          <a:spcPts val="600"/>
                        </a:spcBef>
                        <a:spcAft>
                          <a:spcPts val="600"/>
                        </a:spcAft>
                        <a:buClrTx/>
                        <a:buSzTx/>
                        <a:buFont typeface="Arial" pitchFamily="34" charset="0"/>
                        <a:buNone/>
                        <a:tabLst/>
                        <a:defRPr/>
                      </a:pPr>
                      <a:r>
                        <a:rPr lang="en-GB" sz="1600" b="1" u="none" dirty="0">
                          <a:solidFill>
                            <a:schemeClr val="bg1"/>
                          </a:solidFill>
                          <a:latin typeface="Aptos" panose="020B0004020202020204" pitchFamily="34" charset="0"/>
                        </a:rPr>
                        <a:t>2. Social Awareness</a:t>
                      </a:r>
                    </a:p>
                  </a:txBody>
                  <a:tcPr marL="91447" marR="91447" marT="45712" marB="45712">
                    <a:solidFill>
                      <a:srgbClr val="FB5937"/>
                    </a:solidFill>
                  </a:tcPr>
                </a:tc>
                <a:extLst>
                  <a:ext uri="{0D108BD9-81ED-4DB2-BD59-A6C34878D82A}">
                    <a16:rowId xmlns:a16="http://schemas.microsoft.com/office/drawing/2014/main" val="3111627533"/>
                  </a:ext>
                </a:extLst>
              </a:tr>
              <a:tr h="594770">
                <a:tc>
                  <a:txBody>
                    <a:bodyPr/>
                    <a:lstStyle/>
                    <a:p>
                      <a:pPr marL="0" indent="0">
                        <a:buNone/>
                      </a:pPr>
                      <a:r>
                        <a:rPr lang="en-GB" sz="1600" b="1" kern="1200" dirty="0">
                          <a:solidFill>
                            <a:schemeClr val="tx1"/>
                          </a:solidFill>
                          <a:latin typeface="Aptos" panose="020B0004020202020204" pitchFamily="34" charset="0"/>
                          <a:ea typeface="+mn-ea"/>
                          <a:cs typeface="+mn-cs"/>
                        </a:rPr>
                        <a:t>Question: </a:t>
                      </a:r>
                      <a:r>
                        <a:rPr lang="en-GB" sz="1600" b="0" kern="1200" dirty="0">
                          <a:solidFill>
                            <a:schemeClr val="tx1"/>
                          </a:solidFill>
                          <a:latin typeface="Aptos" panose="020B0004020202020204" pitchFamily="34" charset="0"/>
                          <a:ea typeface="+mn-ea"/>
                          <a:cs typeface="+mn-cs"/>
                        </a:rPr>
                        <a:t>What is </a:t>
                      </a:r>
                      <a:r>
                        <a:rPr lang="en-GB" sz="1600" dirty="0">
                          <a:latin typeface="Aptos" panose="020B0004020202020204" pitchFamily="34" charset="0"/>
                        </a:rPr>
                        <a:t>your preference of leadership style? </a:t>
                      </a:r>
                    </a:p>
                  </a:txBody>
                  <a:tcPr marL="91447" marR="91447" marT="45712" marB="45712">
                    <a:solidFill>
                      <a:srgbClr val="0C7BC2">
                        <a:alpha val="30196"/>
                      </a:srgb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r>
                        <a:rPr lang="en-GB" sz="1600" b="1" kern="1200" dirty="0">
                          <a:solidFill>
                            <a:schemeClr val="tx1"/>
                          </a:solidFill>
                          <a:latin typeface="Aptos" panose="020B0004020202020204" pitchFamily="34" charset="0"/>
                          <a:ea typeface="+mn-ea"/>
                          <a:cs typeface="+mn-cs"/>
                        </a:rPr>
                        <a:t>Question: </a:t>
                      </a:r>
                      <a:r>
                        <a:rPr lang="en-GB" sz="1600" b="0" kern="1200" dirty="0">
                          <a:solidFill>
                            <a:schemeClr val="tx1"/>
                          </a:solidFill>
                          <a:latin typeface="Aptos" panose="020B0004020202020204" pitchFamily="34" charset="0"/>
                          <a:ea typeface="+mn-ea"/>
                          <a:cs typeface="+mn-cs"/>
                        </a:rPr>
                        <a:t>What </a:t>
                      </a:r>
                      <a:r>
                        <a:rPr lang="en-GB" sz="1600" dirty="0">
                          <a:latin typeface="Aptos" panose="020B0004020202020204" pitchFamily="34" charset="0"/>
                        </a:rPr>
                        <a:t>leadership style do you think your teams needs right now? </a:t>
                      </a:r>
                      <a:endParaRPr lang="en-GB" sz="1600" b="0" kern="1200" dirty="0">
                        <a:solidFill>
                          <a:schemeClr val="tx1"/>
                        </a:solidFill>
                        <a:latin typeface="Aptos" panose="020B0004020202020204" pitchFamily="34" charset="0"/>
                        <a:ea typeface="+mn-ea"/>
                        <a:cs typeface="+mn-cs"/>
                      </a:endParaRPr>
                    </a:p>
                  </a:txBody>
                  <a:tcPr marL="91447" marR="91447" marT="45712" marB="45712">
                    <a:solidFill>
                      <a:srgbClr val="FB5937">
                        <a:alpha val="30196"/>
                      </a:srgbClr>
                    </a:solidFill>
                  </a:tcPr>
                </a:tc>
                <a:extLst>
                  <a:ext uri="{0D108BD9-81ED-4DB2-BD59-A6C34878D82A}">
                    <a16:rowId xmlns:a16="http://schemas.microsoft.com/office/drawing/2014/main" val="3383656691"/>
                  </a:ext>
                </a:extLst>
              </a:tr>
              <a:tr h="1565211">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a:solidFill>
                          <a:schemeClr val="tx1"/>
                        </a:solidFill>
                        <a:latin typeface="Aptos" panose="020B0004020202020204" pitchFamily="34" charset="0"/>
                        <a:ea typeface="+mn-ea"/>
                        <a:cs typeface="+mn-cs"/>
                      </a:endParaRPr>
                    </a:p>
                  </a:txBody>
                  <a:tcPr marL="91447" marR="91447" marT="45712" marB="45712">
                    <a:noFill/>
                  </a:tcPr>
                </a:tc>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txBody>
                  <a:tcPr marL="91447" marR="91447" marT="45712" marB="45712">
                    <a:noFill/>
                  </a:tcPr>
                </a:tc>
                <a:extLst>
                  <a:ext uri="{0D108BD9-81ED-4DB2-BD59-A6C34878D82A}">
                    <a16:rowId xmlns:a16="http://schemas.microsoft.com/office/drawing/2014/main" val="500646894"/>
                  </a:ext>
                </a:extLst>
              </a:tr>
              <a:tr h="344334">
                <a:tc>
                  <a:txBody>
                    <a:bodyPr/>
                    <a:lstStyle/>
                    <a:p>
                      <a:pPr marL="0" marR="0" lvl="0" indent="0" algn="ctr"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r>
                        <a:rPr lang="en-GB" sz="1600" b="1" u="none" dirty="0">
                          <a:solidFill>
                            <a:schemeClr val="bg1"/>
                          </a:solidFill>
                          <a:latin typeface="Aptos" panose="020B0004020202020204" pitchFamily="34" charset="0"/>
                        </a:rPr>
                        <a:t>4. Relationship Management</a:t>
                      </a:r>
                    </a:p>
                  </a:txBody>
                  <a:tcPr marL="91447" marR="91447" marT="45712" marB="45712">
                    <a:solidFill>
                      <a:srgbClr val="EC2393"/>
                    </a:solidFill>
                  </a:tcPr>
                </a:tc>
                <a:tc>
                  <a:txBody>
                    <a:bodyPr/>
                    <a:lstStyle/>
                    <a:p>
                      <a:pPr marL="0" marR="0" lvl="0" indent="0" algn="ctr" defTabSz="457200" rtl="0" eaLnBrk="1" fontAlgn="auto" latinLnBrk="0" hangingPunct="1">
                        <a:lnSpc>
                          <a:spcPct val="100000"/>
                        </a:lnSpc>
                        <a:spcBef>
                          <a:spcPts val="600"/>
                        </a:spcBef>
                        <a:spcAft>
                          <a:spcPts val="600"/>
                        </a:spcAft>
                        <a:buClrTx/>
                        <a:buSzTx/>
                        <a:buFont typeface="Arial" pitchFamily="34" charset="0"/>
                        <a:buNone/>
                        <a:tabLst/>
                        <a:defRPr/>
                      </a:pPr>
                      <a:r>
                        <a:rPr lang="en-GB" sz="1600" b="1" u="none" dirty="0">
                          <a:solidFill>
                            <a:schemeClr val="bg1"/>
                          </a:solidFill>
                          <a:latin typeface="Aptos" panose="020B0004020202020204" pitchFamily="34" charset="0"/>
                        </a:rPr>
                        <a:t>3. Self Management</a:t>
                      </a:r>
                    </a:p>
                  </a:txBody>
                  <a:tcPr marL="91447" marR="91447" marT="45712" marB="45712">
                    <a:solidFill>
                      <a:srgbClr val="2EB09E"/>
                    </a:solidFill>
                  </a:tcPr>
                </a:tc>
                <a:extLst>
                  <a:ext uri="{0D108BD9-81ED-4DB2-BD59-A6C34878D82A}">
                    <a16:rowId xmlns:a16="http://schemas.microsoft.com/office/drawing/2014/main" val="2813897744"/>
                  </a:ext>
                </a:extLst>
              </a:tr>
              <a:tr h="594770">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r>
                        <a:rPr lang="en-GB" sz="1600" b="1" kern="1200" dirty="0">
                          <a:solidFill>
                            <a:schemeClr val="tx1"/>
                          </a:solidFill>
                          <a:latin typeface="Aptos" panose="020B0004020202020204" pitchFamily="34" charset="0"/>
                          <a:ea typeface="+mn-ea"/>
                          <a:cs typeface="+mn-cs"/>
                        </a:rPr>
                        <a:t>Question: </a:t>
                      </a:r>
                      <a:r>
                        <a:rPr lang="en-GB" sz="1600" dirty="0">
                          <a:latin typeface="Aptos" panose="020B0004020202020204" pitchFamily="34" charset="0"/>
                        </a:rPr>
                        <a:t>What do you think is the prevailing leadership style in the Trust? </a:t>
                      </a:r>
                    </a:p>
                  </a:txBody>
                  <a:tcPr marL="91447" marR="91447" marT="45712" marB="45712">
                    <a:solidFill>
                      <a:srgbClr val="EC2393">
                        <a:alpha val="30196"/>
                      </a:srgb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r>
                        <a:rPr lang="en-GB" sz="1600" b="1" kern="1200" dirty="0">
                          <a:solidFill>
                            <a:schemeClr val="tx1"/>
                          </a:solidFill>
                          <a:latin typeface="Aptos" panose="020B0004020202020204" pitchFamily="34" charset="0"/>
                          <a:ea typeface="+mn-ea"/>
                          <a:cs typeface="+mn-cs"/>
                        </a:rPr>
                        <a:t>Question: </a:t>
                      </a:r>
                      <a:r>
                        <a:rPr lang="en-GB" sz="1600" dirty="0">
                          <a:latin typeface="Aptos" panose="020B0004020202020204" pitchFamily="34" charset="0"/>
                        </a:rPr>
                        <a:t>What do you notice about that? </a:t>
                      </a:r>
                    </a:p>
                  </a:txBody>
                  <a:tcPr marL="91447" marR="91447" marT="45712" marB="45712">
                    <a:solidFill>
                      <a:srgbClr val="2EB09E">
                        <a:alpha val="30196"/>
                      </a:srgbClr>
                    </a:solidFill>
                  </a:tcPr>
                </a:tc>
                <a:extLst>
                  <a:ext uri="{0D108BD9-81ED-4DB2-BD59-A6C34878D82A}">
                    <a16:rowId xmlns:a16="http://schemas.microsoft.com/office/drawing/2014/main" val="2573041583"/>
                  </a:ext>
                </a:extLst>
              </a:tr>
              <a:tr h="1613899">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txBody>
                  <a:tcPr marL="91447" marR="91447" marT="45712" marB="45712">
                    <a:noFill/>
                  </a:tcPr>
                </a:tc>
                <a:tc>
                  <a:txBody>
                    <a:bodyPr/>
                    <a:lstStyle/>
                    <a:p>
                      <a:pPr marL="0" marR="0" lvl="0" indent="0" algn="l" defTabSz="457200" rtl="0" eaLnBrk="1" fontAlgn="auto" latinLnBrk="0" hangingPunct="1">
                        <a:lnSpc>
                          <a:spcPct val="100000"/>
                        </a:lnSpc>
                        <a:spcBef>
                          <a:spcPts val="600"/>
                        </a:spcBef>
                        <a:spcAft>
                          <a:spcPts val="600"/>
                        </a:spcAft>
                        <a:buClrTx/>
                        <a:buSzTx/>
                        <a:buFont typeface="Wingdings" panose="05000000000000000000" pitchFamily="2" charset="2"/>
                        <a:buNone/>
                        <a:tabLst/>
                        <a:defRPr/>
                      </a:pPr>
                      <a:endParaRPr lang="en-GB" sz="1600" b="0" kern="1200" dirty="0">
                        <a:solidFill>
                          <a:schemeClr val="tx1"/>
                        </a:solidFill>
                        <a:latin typeface="Aptos" panose="020B0004020202020204" pitchFamily="34" charset="0"/>
                        <a:ea typeface="+mn-ea"/>
                        <a:cs typeface="+mn-cs"/>
                      </a:endParaRPr>
                    </a:p>
                  </a:txBody>
                  <a:tcPr marL="91447" marR="91447" marT="45712" marB="45712">
                    <a:noFill/>
                  </a:tcPr>
                </a:tc>
                <a:extLst>
                  <a:ext uri="{0D108BD9-81ED-4DB2-BD59-A6C34878D82A}">
                    <a16:rowId xmlns:a16="http://schemas.microsoft.com/office/drawing/2014/main" val="4109982191"/>
                  </a:ext>
                </a:extLst>
              </a:tr>
            </a:tbl>
          </a:graphicData>
        </a:graphic>
      </p:graphicFrame>
    </p:spTree>
    <p:extLst>
      <p:ext uri="{BB962C8B-B14F-4D97-AF65-F5344CB8AC3E}">
        <p14:creationId xmlns:p14="http://schemas.microsoft.com/office/powerpoint/2010/main" val="4178011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BC4F9-1F52-EFAB-4C48-C985238DF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7EC2E-6862-0080-0293-CC66B3997DA5}"/>
              </a:ext>
            </a:extLst>
          </p:cNvPr>
          <p:cNvSpPr>
            <a:spLocks noGrp="1"/>
          </p:cNvSpPr>
          <p:nvPr>
            <p:ph type="ctrTitle"/>
          </p:nvPr>
        </p:nvSpPr>
        <p:spPr>
          <a:xfrm>
            <a:off x="343780" y="1395430"/>
            <a:ext cx="5579712" cy="3613151"/>
          </a:xfrm>
        </p:spPr>
        <p:txBody>
          <a:bodyPr>
            <a:noAutofit/>
          </a:bodyPr>
          <a:lstStyle/>
          <a:p>
            <a:pPr algn="l"/>
            <a:r>
              <a:rPr lang="en-GB" sz="6600" dirty="0">
                <a:solidFill>
                  <a:srgbClr val="006C69"/>
                </a:solidFill>
                <a:cs typeface="Arial" panose="020B0604020202020204" pitchFamily="34" charset="0"/>
              </a:rPr>
              <a:t>How can I be an authentic Leader?  </a:t>
            </a:r>
          </a:p>
        </p:txBody>
      </p:sp>
      <p:pic>
        <p:nvPicPr>
          <p:cNvPr id="5" name="Graphic 4">
            <a:extLst>
              <a:ext uri="{FF2B5EF4-FFF2-40B4-BE49-F238E27FC236}">
                <a16:creationId xmlns:a16="http://schemas.microsoft.com/office/drawing/2014/main" id="{532F5607-4A74-CD05-29C8-1C4BBDBF64A3}"/>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867D7551-3B4B-315C-0BB8-7DE25048DFA4}"/>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269A5538-0E3F-DFA6-CD10-758D5A14980D}"/>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BF92FCF5-8BC5-3979-4C44-855FF3A8B65A}"/>
                </a:ext>
              </a:extLst>
            </p:cNvPr>
            <p:cNvPicPr>
              <a:picLocks noChangeAspect="1"/>
            </p:cNvPicPr>
            <p:nvPr userDrawn="1"/>
          </p:nvPicPr>
          <p:blipFill>
            <a:blip r:embed="rId4"/>
            <a:stretch>
              <a:fillRect/>
            </a:stretch>
          </p:blipFill>
          <p:spPr>
            <a:xfrm>
              <a:off x="10857437" y="257509"/>
              <a:ext cx="992727" cy="501941"/>
            </a:xfrm>
            <a:prstGeom prst="rect">
              <a:avLst/>
            </a:prstGeom>
          </p:spPr>
        </p:pic>
      </p:grpSp>
      <p:sp>
        <p:nvSpPr>
          <p:cNvPr id="4" name="TextBox 3">
            <a:extLst>
              <a:ext uri="{FF2B5EF4-FFF2-40B4-BE49-F238E27FC236}">
                <a16:creationId xmlns:a16="http://schemas.microsoft.com/office/drawing/2014/main" id="{D4D98EF0-940A-FE73-14AF-36B4A553D66F}"/>
              </a:ext>
            </a:extLst>
          </p:cNvPr>
          <p:cNvSpPr txBox="1"/>
          <p:nvPr/>
        </p:nvSpPr>
        <p:spPr>
          <a:xfrm>
            <a:off x="7327396" y="2144662"/>
            <a:ext cx="4349675" cy="2308324"/>
          </a:xfrm>
          <a:prstGeom prst="rect">
            <a:avLst/>
          </a:prstGeom>
          <a:noFill/>
        </p:spPr>
        <p:txBody>
          <a:bodyPr wrap="square">
            <a:spAutoFit/>
          </a:bodyPr>
          <a:lstStyle/>
          <a:p>
            <a:r>
              <a:rPr lang="en-GB" sz="7200" dirty="0">
                <a:solidFill>
                  <a:schemeClr val="bg1"/>
                </a:solidFill>
              </a:rPr>
              <a:t>Deep Dive Groups </a:t>
            </a:r>
          </a:p>
        </p:txBody>
      </p:sp>
    </p:spTree>
    <p:extLst>
      <p:ext uri="{BB962C8B-B14F-4D97-AF65-F5344CB8AC3E}">
        <p14:creationId xmlns:p14="http://schemas.microsoft.com/office/powerpoint/2010/main" val="177789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7CE859-6799-717F-E08B-654662B050B4}"/>
              </a:ext>
            </a:extLst>
          </p:cNvPr>
          <p:cNvSpPr/>
          <p:nvPr/>
        </p:nvSpPr>
        <p:spPr>
          <a:xfrm>
            <a:off x="0" y="0"/>
            <a:ext cx="6311807" cy="6857999"/>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Content Placeholder 1">
            <a:extLst>
              <a:ext uri="{FF2B5EF4-FFF2-40B4-BE49-F238E27FC236}">
                <a16:creationId xmlns:a16="http://schemas.microsoft.com/office/drawing/2014/main" id="{80AAB61B-7BE2-F364-4548-D5601CDC3766}"/>
              </a:ext>
            </a:extLst>
          </p:cNvPr>
          <p:cNvSpPr>
            <a:spLocks noGrp="1"/>
          </p:cNvSpPr>
          <p:nvPr>
            <p:ph idx="1"/>
          </p:nvPr>
        </p:nvSpPr>
        <p:spPr>
          <a:xfrm>
            <a:off x="326175" y="1384467"/>
            <a:ext cx="5769825" cy="4883168"/>
          </a:xfrm>
        </p:spPr>
        <p:txBody>
          <a:bodyPr>
            <a:normAutofit fontScale="92500" lnSpcReduction="10000"/>
          </a:bodyPr>
          <a:lstStyle/>
          <a:p>
            <a:pPr marL="0" lvl="0" indent="0" defTabSz="914400" fontAlgn="base">
              <a:spcBef>
                <a:spcPts val="1200"/>
              </a:spcBef>
              <a:spcAft>
                <a:spcPts val="2400"/>
              </a:spcAft>
              <a:buClr>
                <a:srgbClr val="000000"/>
              </a:buClr>
              <a:buNone/>
              <a:defRPr/>
            </a:pPr>
            <a:r>
              <a:rPr lang="en-GB" b="1">
                <a:solidFill>
                  <a:prstClr val="black"/>
                </a:solidFill>
                <a:latin typeface="Aptos" panose="02110004020202020204"/>
              </a:rPr>
              <a:t>Leadership isn’t about a title or just what we do, it is about who we are. </a:t>
            </a:r>
          </a:p>
          <a:p>
            <a:pPr marL="0" lvl="0" indent="0" defTabSz="914400" fontAlgn="base">
              <a:spcBef>
                <a:spcPts val="1200"/>
              </a:spcBef>
              <a:spcAft>
                <a:spcPts val="2400"/>
              </a:spcAft>
              <a:buClr>
                <a:srgbClr val="000000"/>
              </a:buClr>
              <a:buNone/>
              <a:defRPr/>
            </a:pPr>
            <a:r>
              <a:rPr lang="en-GB" b="1">
                <a:solidFill>
                  <a:prstClr val="black"/>
                </a:solidFill>
                <a:latin typeface="Aptos" panose="02110004020202020204"/>
              </a:rPr>
              <a:t>Understanding who you are as an authentic leader </a:t>
            </a:r>
            <a:r>
              <a:rPr lang="en-GB">
                <a:solidFill>
                  <a:prstClr val="black"/>
                </a:solidFill>
                <a:latin typeface="Aptos" panose="02110004020202020204"/>
              </a:rPr>
              <a:t>starts with </a:t>
            </a:r>
            <a:r>
              <a:rPr lang="en-GB" b="1">
                <a:solidFill>
                  <a:prstClr val="black"/>
                </a:solidFill>
                <a:latin typeface="Aptos" panose="02110004020202020204"/>
              </a:rPr>
              <a:t>understanding ourselves</a:t>
            </a:r>
            <a:r>
              <a:rPr lang="en-GB">
                <a:solidFill>
                  <a:prstClr val="black"/>
                </a:solidFill>
                <a:latin typeface="Aptos" panose="02110004020202020204"/>
              </a:rPr>
              <a:t>, how our histories have shaped us, the lessons we’ve learnt along the way, and most importantly, our </a:t>
            </a:r>
            <a:r>
              <a:rPr lang="en-GB" b="1">
                <a:solidFill>
                  <a:prstClr val="black"/>
                </a:solidFill>
                <a:latin typeface="Aptos" panose="02110004020202020204"/>
              </a:rPr>
              <a:t>vulnerabilities.  </a:t>
            </a:r>
          </a:p>
          <a:p>
            <a:pPr marL="0" lvl="0" indent="0" defTabSz="914400" fontAlgn="base">
              <a:spcBef>
                <a:spcPts val="1200"/>
              </a:spcBef>
              <a:spcAft>
                <a:spcPts val="2400"/>
              </a:spcAft>
              <a:buClr>
                <a:srgbClr val="000000"/>
              </a:buClr>
              <a:buNone/>
              <a:defRPr/>
            </a:pPr>
            <a:r>
              <a:rPr lang="en-GB" b="1">
                <a:solidFill>
                  <a:prstClr val="black"/>
                </a:solidFill>
                <a:latin typeface="Aptos" panose="02110004020202020204"/>
              </a:rPr>
              <a:t>People at work now are motivated by connection, belonging and purpose</a:t>
            </a:r>
            <a:r>
              <a:rPr lang="en-GB">
                <a:solidFill>
                  <a:prstClr val="black"/>
                </a:solidFill>
                <a:latin typeface="Aptos" panose="02110004020202020204"/>
              </a:rPr>
              <a:t>, not hierarchy or fear. </a:t>
            </a:r>
          </a:p>
          <a:p>
            <a:pPr marL="0" lvl="0" indent="0" defTabSz="914400" fontAlgn="base">
              <a:spcBef>
                <a:spcPts val="1200"/>
              </a:spcBef>
              <a:spcAft>
                <a:spcPts val="2400"/>
              </a:spcAft>
              <a:buClr>
                <a:srgbClr val="000000"/>
              </a:buClr>
              <a:buNone/>
              <a:defRPr/>
            </a:pPr>
            <a:r>
              <a:rPr lang="en-GB">
                <a:solidFill>
                  <a:prstClr val="black"/>
                </a:solidFill>
                <a:latin typeface="Aptos" panose="02110004020202020204"/>
              </a:rPr>
              <a:t>So in complex, pressured systems, </a:t>
            </a:r>
            <a:r>
              <a:rPr lang="en-GB" b="1">
                <a:solidFill>
                  <a:prstClr val="black"/>
                </a:solidFill>
                <a:latin typeface="Aptos" panose="02110004020202020204"/>
              </a:rPr>
              <a:t>the way you relate, respond and communicate is what shapes how people experience you. </a:t>
            </a:r>
            <a:endParaRPr lang="en-GB">
              <a:solidFill>
                <a:prstClr val="black"/>
              </a:solidFill>
              <a:latin typeface="Aptos" panose="02110004020202020204"/>
            </a:endParaRPr>
          </a:p>
        </p:txBody>
      </p:sp>
      <p:sp>
        <p:nvSpPr>
          <p:cNvPr id="3" name="Title 2">
            <a:extLst>
              <a:ext uri="{FF2B5EF4-FFF2-40B4-BE49-F238E27FC236}">
                <a16:creationId xmlns:a16="http://schemas.microsoft.com/office/drawing/2014/main" id="{746BD98D-424A-1441-4DD8-108B41986468}"/>
              </a:ext>
            </a:extLst>
          </p:cNvPr>
          <p:cNvSpPr>
            <a:spLocks noGrp="1"/>
          </p:cNvSpPr>
          <p:nvPr>
            <p:ph type="title"/>
          </p:nvPr>
        </p:nvSpPr>
        <p:spPr/>
        <p:txBody>
          <a:bodyPr>
            <a:normAutofit/>
          </a:bodyPr>
          <a:lstStyle/>
          <a:p>
            <a:r>
              <a:rPr lang="en-GB" sz="4400"/>
              <a:t>Authentic Leadership </a:t>
            </a:r>
          </a:p>
        </p:txBody>
      </p:sp>
      <p:cxnSp>
        <p:nvCxnSpPr>
          <p:cNvPr id="7" name="Straight Connector 6">
            <a:extLst>
              <a:ext uri="{FF2B5EF4-FFF2-40B4-BE49-F238E27FC236}">
                <a16:creationId xmlns:a16="http://schemas.microsoft.com/office/drawing/2014/main" id="{E5243472-4412-15FB-F76B-C400AE752E59}"/>
              </a:ext>
            </a:extLst>
          </p:cNvPr>
          <p:cNvCxnSpPr>
            <a:cxnSpLocks/>
          </p:cNvCxnSpPr>
          <p:nvPr/>
        </p:nvCxnSpPr>
        <p:spPr>
          <a:xfrm>
            <a:off x="600937" y="1146339"/>
            <a:ext cx="1295181"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129092B-F1A7-154D-4EC9-DF9509E81A61}"/>
              </a:ext>
            </a:extLst>
          </p:cNvPr>
          <p:cNvSpPr txBox="1"/>
          <p:nvPr/>
        </p:nvSpPr>
        <p:spPr>
          <a:xfrm>
            <a:off x="6637982" y="1146339"/>
            <a:ext cx="5189267" cy="5155257"/>
          </a:xfrm>
          <a:prstGeom prst="rect">
            <a:avLst/>
          </a:prstGeom>
          <a:noFill/>
        </p:spPr>
        <p:txBody>
          <a:bodyPr wrap="square">
            <a:spAutoFit/>
          </a:bodyPr>
          <a:lstStyle/>
          <a:p>
            <a:pPr marL="0" marR="0" lvl="0" indent="0" algn="l" defTabSz="914400" rtl="0" eaLnBrk="1" fontAlgn="base" latinLnBrk="0" hangingPunct="1">
              <a:lnSpc>
                <a:spcPct val="100000"/>
              </a:lnSpc>
              <a:spcBef>
                <a:spcPts val="1200"/>
              </a:spcBef>
              <a:spcAft>
                <a:spcPts val="2400"/>
              </a:spcAft>
              <a:buClr>
                <a:srgbClr val="000000"/>
              </a:buClr>
              <a:buSzTx/>
              <a:buFontTx/>
              <a:buNone/>
              <a:tabLst/>
              <a:defRPr/>
            </a:pPr>
            <a:r>
              <a:rPr kumimoji="0" lang="en-GB" sz="1900" b="1" i="0" u="none" strike="noStrike" kern="1200" cap="none" spc="0" normalizeH="0" baseline="0" noProof="0">
                <a:ln>
                  <a:noFill/>
                </a:ln>
                <a:solidFill>
                  <a:prstClr val="black"/>
                </a:solidFill>
                <a:effectLst/>
                <a:uLnTx/>
                <a:uFillTx/>
                <a:latin typeface="Calibri"/>
                <a:ea typeface="+mn-ea"/>
                <a:cs typeface="+mn-cs"/>
              </a:rPr>
              <a:t>To be an authentic leader, you build trust and connection by showing appropriate vulnerability, </a:t>
            </a:r>
            <a:r>
              <a:rPr kumimoji="0" lang="en-GB" sz="1900" b="0" i="0" u="none" strike="noStrike" kern="1200" cap="none" spc="0" normalizeH="0" baseline="0" noProof="0">
                <a:ln>
                  <a:noFill/>
                </a:ln>
                <a:solidFill>
                  <a:prstClr val="black"/>
                </a:solidFill>
                <a:effectLst/>
                <a:uLnTx/>
                <a:uFillTx/>
                <a:latin typeface="Calibri"/>
                <a:ea typeface="+mn-ea"/>
                <a:cs typeface="+mn-cs"/>
              </a:rPr>
              <a:t>even though this can feel uncomfortable. </a:t>
            </a:r>
          </a:p>
          <a:p>
            <a:pPr marL="0" marR="0" lvl="0" indent="0" algn="l" defTabSz="914400" rtl="0" eaLnBrk="1" fontAlgn="base" latinLnBrk="0" hangingPunct="1">
              <a:lnSpc>
                <a:spcPct val="100000"/>
              </a:lnSpc>
              <a:spcBef>
                <a:spcPts val="1200"/>
              </a:spcBef>
              <a:spcAft>
                <a:spcPts val="2400"/>
              </a:spcAft>
              <a:buClr>
                <a:srgbClr val="000000"/>
              </a:buClr>
              <a:buSzTx/>
              <a:buFontTx/>
              <a:buNone/>
              <a:tabLst/>
              <a:defRPr/>
            </a:pPr>
            <a:r>
              <a:rPr kumimoji="0" lang="en-GB" sz="1900" b="0" i="0" u="none" strike="noStrike" kern="1200" cap="none" spc="0" normalizeH="0" baseline="0" noProof="0">
                <a:ln>
                  <a:noFill/>
                </a:ln>
                <a:solidFill>
                  <a:prstClr val="black"/>
                </a:solidFill>
                <a:effectLst/>
                <a:uLnTx/>
                <a:uFillTx/>
                <a:latin typeface="Calibri"/>
                <a:ea typeface="+mn-ea"/>
                <a:cs typeface="+mn-cs"/>
              </a:rPr>
              <a:t>This is because we a</a:t>
            </a:r>
            <a:r>
              <a:rPr kumimoji="0" lang="en-GB" sz="1900" b="1" i="0" u="none" strike="noStrike" kern="1200" cap="none" spc="0" normalizeH="0" baseline="0" noProof="0">
                <a:ln>
                  <a:noFill/>
                </a:ln>
                <a:solidFill>
                  <a:prstClr val="black"/>
                </a:solidFill>
                <a:effectLst/>
                <a:uLnTx/>
                <a:uFillTx/>
                <a:latin typeface="Calibri"/>
                <a:ea typeface="+mn-ea"/>
                <a:cs typeface="+mn-cs"/>
              </a:rPr>
              <a:t>ll face uncertainty, pressure and responsibility for others</a:t>
            </a:r>
            <a:r>
              <a:rPr kumimoji="0" lang="en-GB" sz="1900" b="0" i="0" u="none" strike="noStrike" kern="1200" cap="none" spc="0" normalizeH="0" baseline="0" noProof="0">
                <a:ln>
                  <a:noFill/>
                </a:ln>
                <a:solidFill>
                  <a:prstClr val="black"/>
                </a:solidFill>
                <a:effectLst/>
                <a:uLnTx/>
                <a:uFillTx/>
                <a:latin typeface="Calibri"/>
                <a:ea typeface="+mn-ea"/>
                <a:cs typeface="+mn-cs"/>
              </a:rPr>
              <a:t>, regardless of role. </a:t>
            </a:r>
          </a:p>
          <a:p>
            <a:pPr marL="0" marR="0" lvl="0" indent="0" algn="l" defTabSz="914400" rtl="0" eaLnBrk="1" fontAlgn="base" latinLnBrk="0" hangingPunct="1">
              <a:lnSpc>
                <a:spcPct val="100000"/>
              </a:lnSpc>
              <a:spcBef>
                <a:spcPts val="1200"/>
              </a:spcBef>
              <a:spcAft>
                <a:spcPts val="2400"/>
              </a:spcAft>
              <a:buClr>
                <a:srgbClr val="000000"/>
              </a:buClr>
              <a:buSzTx/>
              <a:buFontTx/>
              <a:buNone/>
              <a:tabLst/>
              <a:defRPr/>
            </a:pPr>
            <a:r>
              <a:rPr kumimoji="0" lang="en-GB" sz="1900" b="0" i="0" u="none" strike="noStrike" kern="1200" cap="none" spc="0" normalizeH="0" baseline="0" noProof="0">
                <a:ln>
                  <a:noFill/>
                </a:ln>
                <a:solidFill>
                  <a:prstClr val="black"/>
                </a:solidFill>
                <a:effectLst/>
                <a:uLnTx/>
                <a:uFillTx/>
                <a:latin typeface="Calibri"/>
                <a:ea typeface="+mn-ea"/>
                <a:cs typeface="+mn-cs"/>
              </a:rPr>
              <a:t>This naturally makes vulnerability part of everyday practice. </a:t>
            </a:r>
          </a:p>
          <a:p>
            <a:pPr marL="0" marR="0" lvl="0" indent="0" algn="l" defTabSz="914400" rtl="0" eaLnBrk="1" fontAlgn="base" latinLnBrk="0" hangingPunct="1">
              <a:lnSpc>
                <a:spcPct val="100000"/>
              </a:lnSpc>
              <a:spcBef>
                <a:spcPts val="1200"/>
              </a:spcBef>
              <a:spcAft>
                <a:spcPts val="2400"/>
              </a:spcAft>
              <a:buClr>
                <a:srgbClr val="000000"/>
              </a:buClr>
              <a:buSzTx/>
              <a:buFontTx/>
              <a:buNone/>
              <a:tabLst/>
              <a:defRPr/>
            </a:pPr>
            <a:r>
              <a:rPr kumimoji="0" lang="en-GB" sz="1900" b="0" i="0" u="none" strike="noStrike" kern="1200" cap="none" spc="0" normalizeH="0" baseline="0" noProof="0">
                <a:ln>
                  <a:noFill/>
                </a:ln>
                <a:solidFill>
                  <a:prstClr val="black"/>
                </a:solidFill>
                <a:effectLst/>
                <a:uLnTx/>
                <a:uFillTx/>
                <a:latin typeface="Calibri"/>
                <a:ea typeface="+mn-ea"/>
                <a:cs typeface="+mn-cs"/>
              </a:rPr>
              <a:t>And h</a:t>
            </a:r>
            <a:r>
              <a:rPr kumimoji="0" lang="en-GB" sz="1900" b="1" i="0" u="none" strike="noStrike" kern="1200" cap="none" spc="0" normalizeH="0" baseline="0" noProof="0">
                <a:ln>
                  <a:noFill/>
                </a:ln>
                <a:solidFill>
                  <a:prstClr val="black"/>
                </a:solidFill>
                <a:effectLst/>
                <a:uLnTx/>
                <a:uFillTx/>
                <a:latin typeface="Calibri"/>
                <a:ea typeface="+mn-ea"/>
                <a:cs typeface="+mn-cs"/>
              </a:rPr>
              <a:t>ow we feel at work affects how we think, behave and perform</a:t>
            </a:r>
            <a:r>
              <a:rPr kumimoji="0" lang="en-GB" sz="19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914400" rtl="0" eaLnBrk="1" fontAlgn="base" latinLnBrk="0" hangingPunct="1">
              <a:lnSpc>
                <a:spcPct val="100000"/>
              </a:lnSpc>
              <a:spcBef>
                <a:spcPts val="1200"/>
              </a:spcBef>
              <a:spcAft>
                <a:spcPts val="2400"/>
              </a:spcAft>
              <a:buClr>
                <a:srgbClr val="000000"/>
              </a:buClr>
              <a:buSzTx/>
              <a:buFontTx/>
              <a:buNone/>
              <a:tabLst/>
              <a:defRPr/>
            </a:pPr>
            <a:r>
              <a:rPr kumimoji="0" lang="en-GB" sz="1900" b="0" i="0" u="none" strike="noStrike" kern="1200" cap="none" spc="0" normalizeH="0" baseline="0" noProof="0">
                <a:ln>
                  <a:noFill/>
                </a:ln>
                <a:solidFill>
                  <a:prstClr val="black"/>
                </a:solidFill>
                <a:effectLst/>
                <a:uLnTx/>
                <a:uFillTx/>
                <a:latin typeface="Calibri"/>
                <a:ea typeface="+mn-ea"/>
                <a:cs typeface="+mn-cs"/>
              </a:rPr>
              <a:t>Emotions play a major role in communication, decision‑making and personal impact.</a:t>
            </a:r>
          </a:p>
        </p:txBody>
      </p:sp>
    </p:spTree>
    <p:extLst>
      <p:ext uri="{BB962C8B-B14F-4D97-AF65-F5344CB8AC3E}">
        <p14:creationId xmlns:p14="http://schemas.microsoft.com/office/powerpoint/2010/main" val="3760668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FD0F-096F-79DC-78EF-E029ABA4A46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A9698D-B9CF-3423-CD13-3C5F78E52F7D}"/>
              </a:ext>
            </a:extLst>
          </p:cNvPr>
          <p:cNvPicPr>
            <a:picLocks noChangeAspect="1"/>
          </p:cNvPicPr>
          <p:nvPr/>
        </p:nvPicPr>
        <p:blipFill>
          <a:blip r:embed="rId3"/>
          <a:stretch>
            <a:fillRect/>
          </a:stretch>
        </p:blipFill>
        <p:spPr>
          <a:xfrm>
            <a:off x="6933129" y="558588"/>
            <a:ext cx="4994968" cy="5740823"/>
          </a:xfrm>
          <a:prstGeom prst="rect">
            <a:avLst/>
          </a:prstGeom>
        </p:spPr>
      </p:pic>
      <p:sp>
        <p:nvSpPr>
          <p:cNvPr id="2" name="Title 1">
            <a:extLst>
              <a:ext uri="{FF2B5EF4-FFF2-40B4-BE49-F238E27FC236}">
                <a16:creationId xmlns:a16="http://schemas.microsoft.com/office/drawing/2014/main" id="{B7A48A30-98FA-B001-3FF7-53741CC905C3}"/>
              </a:ext>
            </a:extLst>
          </p:cNvPr>
          <p:cNvSpPr>
            <a:spLocks noGrp="1"/>
          </p:cNvSpPr>
          <p:nvPr>
            <p:ph type="title"/>
          </p:nvPr>
        </p:nvSpPr>
        <p:spPr>
          <a:xfrm>
            <a:off x="379257" y="132139"/>
            <a:ext cx="10515600" cy="1325563"/>
          </a:xfrm>
        </p:spPr>
        <p:txBody>
          <a:bodyPr>
            <a:normAutofit/>
          </a:bodyPr>
          <a:lstStyle/>
          <a:p>
            <a:pPr defTabSz="457200"/>
            <a:r>
              <a:rPr lang="en-GB" dirty="0">
                <a:solidFill>
                  <a:srgbClr val="006C69"/>
                </a:solidFill>
                <a:latin typeface="Aptos Display" panose="020B0004020202020204" pitchFamily="34" charset="0"/>
                <a:cs typeface="Arial" panose="020B0604020202020204" pitchFamily="34" charset="0"/>
              </a:rPr>
              <a:t>Vulnerable Leadership </a:t>
            </a:r>
          </a:p>
        </p:txBody>
      </p:sp>
      <p:sp>
        <p:nvSpPr>
          <p:cNvPr id="149" name="Rectangle 148">
            <a:extLst>
              <a:ext uri="{FF2B5EF4-FFF2-40B4-BE49-F238E27FC236}">
                <a16:creationId xmlns:a16="http://schemas.microsoft.com/office/drawing/2014/main" id="{3AA83448-63AD-0B98-0852-D21B2B379C9C}"/>
              </a:ext>
            </a:extLst>
          </p:cNvPr>
          <p:cNvSpPr/>
          <p:nvPr/>
        </p:nvSpPr>
        <p:spPr>
          <a:xfrm>
            <a:off x="-18727" y="-38483"/>
            <a:ext cx="12229453" cy="204355"/>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52" name="Straight Connector 151">
            <a:extLst>
              <a:ext uri="{FF2B5EF4-FFF2-40B4-BE49-F238E27FC236}">
                <a16:creationId xmlns:a16="http://schemas.microsoft.com/office/drawing/2014/main" id="{EE716018-C807-1D41-9428-35C010800795}"/>
              </a:ext>
            </a:extLst>
          </p:cNvPr>
          <p:cNvCxnSpPr>
            <a:cxnSpLocks/>
          </p:cNvCxnSpPr>
          <p:nvPr/>
        </p:nvCxnSpPr>
        <p:spPr>
          <a:xfrm>
            <a:off x="601860" y="1226635"/>
            <a:ext cx="1295181" cy="0"/>
          </a:xfrm>
          <a:prstGeom prst="line">
            <a:avLst/>
          </a:prstGeom>
          <a:ln w="28575">
            <a:solidFill>
              <a:srgbClr val="FF7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481A391-9E66-DC51-7528-A7E922382A58}"/>
              </a:ext>
            </a:extLst>
          </p:cNvPr>
          <p:cNvSpPr txBox="1"/>
          <p:nvPr/>
        </p:nvSpPr>
        <p:spPr>
          <a:xfrm>
            <a:off x="379257" y="1457702"/>
            <a:ext cx="6666167" cy="5016758"/>
          </a:xfrm>
          <a:prstGeom prst="rect">
            <a:avLst/>
          </a:prstGeom>
          <a:noFill/>
        </p:spPr>
        <p:txBody>
          <a:bodyPr wrap="square">
            <a:spAutoFit/>
          </a:bodyPr>
          <a:lstStyle/>
          <a:p>
            <a:pPr marL="0" marR="0" lvl="0" indent="0" algn="l" defTabSz="914400" rtl="0" eaLnBrk="1" fontAlgn="t" latinLnBrk="0" hangingPunct="1">
              <a:lnSpc>
                <a:spcPct val="100000"/>
              </a:lnSpc>
              <a:spcBef>
                <a:spcPts val="1800"/>
              </a:spcBef>
              <a:spcAft>
                <a:spcPts val="180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The </a:t>
            </a:r>
            <a:r>
              <a:rPr kumimoji="0" lang="en-GB" sz="2000" b="1" i="0" u="none" strike="noStrike" kern="1200" cap="none" spc="0" normalizeH="0" baseline="0" noProof="0">
                <a:ln>
                  <a:noFill/>
                </a:ln>
                <a:solidFill>
                  <a:prstClr val="black"/>
                </a:solidFill>
                <a:effectLst/>
                <a:uLnTx/>
                <a:uFillTx/>
                <a:latin typeface="Aptos" panose="02110004020202020204"/>
                <a:ea typeface="+mn-ea"/>
                <a:cs typeface="+mn-cs"/>
              </a:rPr>
              <a:t>“Double Helix of Exposure and Expansion” </a:t>
            </a: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shows the </a:t>
            </a:r>
            <a:r>
              <a:rPr kumimoji="0" lang="en-GB" sz="2000" b="1" i="0" u="none" strike="noStrike" kern="1200" cap="none" spc="0" normalizeH="0" baseline="0" noProof="0">
                <a:ln>
                  <a:noFill/>
                </a:ln>
                <a:solidFill>
                  <a:prstClr val="black"/>
                </a:solidFill>
                <a:effectLst/>
                <a:uLnTx/>
                <a:uFillTx/>
                <a:latin typeface="Aptos" panose="02110004020202020204"/>
                <a:ea typeface="+mn-ea"/>
                <a:cs typeface="+mn-cs"/>
              </a:rPr>
              <a:t>two sides of leadership </a:t>
            </a: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vulnerability. </a:t>
            </a:r>
          </a:p>
          <a:p>
            <a:pPr marL="0" marR="0" lvl="0" indent="0" algn="l" defTabSz="914400" rtl="0" eaLnBrk="1" fontAlgn="auto" latinLnBrk="0" hangingPunct="1">
              <a:lnSpc>
                <a:spcPct val="100000"/>
              </a:lnSpc>
              <a:spcBef>
                <a:spcPts val="1800"/>
              </a:spcBef>
              <a:spcAft>
                <a:spcPts val="180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To use the currency of vulnerability, we need to: </a:t>
            </a:r>
          </a:p>
          <a:p>
            <a:pPr marL="285750" marR="0" lvl="0" indent="-285750" algn="l" defTabSz="914400" rtl="0" eaLnBrk="1" fontAlgn="auto" latinLnBrk="0" hangingPunct="1">
              <a:lnSpc>
                <a:spcPct val="100000"/>
              </a:lnSpc>
              <a:spcBef>
                <a:spcPts val="1800"/>
              </a:spcBef>
              <a:spcAft>
                <a:spcPts val="1800"/>
              </a:spcAft>
              <a:buClrTx/>
              <a:buSzTx/>
              <a:buFont typeface="Wingdings" panose="05000000000000000000" pitchFamily="2" charset="2"/>
              <a:buChar char="§"/>
              <a:tabLst/>
              <a:defRPr/>
            </a:pPr>
            <a:r>
              <a:rPr kumimoji="0" lang="en-GB" sz="2000" b="1" i="0" u="none" strike="noStrike" kern="1200" cap="none" spc="0" normalizeH="0" baseline="0" noProof="0">
                <a:ln>
                  <a:noFill/>
                </a:ln>
                <a:solidFill>
                  <a:prstClr val="black"/>
                </a:solidFill>
                <a:effectLst/>
                <a:uLnTx/>
                <a:uFillTx/>
                <a:latin typeface="Aptos" panose="02110004020202020204"/>
                <a:ea typeface="+mn-ea"/>
                <a:cs typeface="+mn-cs"/>
              </a:rPr>
              <a:t>Acknowledge the challenges </a:t>
            </a: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and the difficult circumstances, and </a:t>
            </a:r>
          </a:p>
          <a:p>
            <a:pPr marL="285750" marR="0" lvl="0" indent="-285750" algn="l" defTabSz="914400" rtl="0" eaLnBrk="1" fontAlgn="auto" latinLnBrk="0" hangingPunct="1">
              <a:lnSpc>
                <a:spcPct val="100000"/>
              </a:lnSpc>
              <a:spcBef>
                <a:spcPts val="1800"/>
              </a:spcBef>
              <a:spcAft>
                <a:spcPts val="1800"/>
              </a:spcAft>
              <a:buClrTx/>
              <a:buSzTx/>
              <a:buFont typeface="Wingdings" panose="05000000000000000000" pitchFamily="2" charset="2"/>
              <a:buChar char="§"/>
              <a:tabLst/>
              <a:defRPr/>
            </a:pPr>
            <a:r>
              <a:rPr kumimoji="0" lang="en-GB" sz="2000" b="1" i="0" u="none" strike="noStrike" kern="1200" cap="none" spc="0" normalizeH="0" baseline="0" noProof="0">
                <a:ln>
                  <a:noFill/>
                </a:ln>
                <a:solidFill>
                  <a:prstClr val="black"/>
                </a:solidFill>
                <a:effectLst/>
                <a:uLnTx/>
                <a:uFillTx/>
                <a:latin typeface="Aptos" panose="02110004020202020204"/>
                <a:ea typeface="+mn-ea"/>
                <a:cs typeface="+mn-cs"/>
              </a:rPr>
              <a:t>Offer a vision and a way forward </a:t>
            </a: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that leads to learning, growth, development and strength.</a:t>
            </a:r>
            <a:endParaRPr kumimoji="0" lang="en-GB" sz="20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1800"/>
              </a:spcBef>
              <a:spcAft>
                <a:spcPts val="1800"/>
              </a:spcAft>
              <a:buClrTx/>
              <a:buSzTx/>
              <a:buFontTx/>
              <a:buNone/>
              <a:tabLst/>
              <a:defRPr/>
            </a:pPr>
            <a:r>
              <a:rPr kumimoji="0" lang="en-GB" sz="2000" b="0" i="0" u="none" strike="noStrike" kern="1200" cap="none" spc="0" normalizeH="0" baseline="0" noProof="0">
                <a:ln>
                  <a:noFill/>
                </a:ln>
                <a:solidFill>
                  <a:prstClr val="black"/>
                </a:solidFill>
                <a:effectLst/>
                <a:uLnTx/>
                <a:uFillTx/>
                <a:latin typeface="Aptos" panose="02110004020202020204"/>
                <a:ea typeface="+mn-ea"/>
                <a:cs typeface="+mn-cs"/>
              </a:rPr>
              <a:t>Vulnerability without expansion can increase anxiety. </a:t>
            </a:r>
            <a:r>
              <a:rPr kumimoji="0" lang="en-GB" sz="2000" b="1" i="0" u="none" strike="noStrike" kern="1200" cap="none" spc="0" normalizeH="0" baseline="0" noProof="0">
                <a:ln>
                  <a:noFill/>
                </a:ln>
                <a:solidFill>
                  <a:prstClr val="black"/>
                </a:solidFill>
                <a:effectLst/>
                <a:uLnTx/>
                <a:uFillTx/>
                <a:latin typeface="Aptos" panose="02110004020202020204"/>
                <a:ea typeface="+mn-ea"/>
                <a:cs typeface="+mn-cs"/>
              </a:rPr>
              <a:t>Vulnerability with direction builds confidence, connection and leadership impact.</a:t>
            </a:r>
          </a:p>
        </p:txBody>
      </p:sp>
      <p:sp>
        <p:nvSpPr>
          <p:cNvPr id="3" name="Rectangle 2">
            <a:extLst>
              <a:ext uri="{FF2B5EF4-FFF2-40B4-BE49-F238E27FC236}">
                <a16:creationId xmlns:a16="http://schemas.microsoft.com/office/drawing/2014/main" id="{CDEA7EDE-49E3-1BFE-A78F-987DE26D44ED}"/>
              </a:ext>
            </a:extLst>
          </p:cNvPr>
          <p:cNvSpPr/>
          <p:nvPr/>
        </p:nvSpPr>
        <p:spPr>
          <a:xfrm>
            <a:off x="-12053" y="6725861"/>
            <a:ext cx="12229453" cy="204355"/>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9096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81E28-F433-2634-3124-0B9843E4A3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00B9AA9-FA7B-B8D0-8F15-DF0953016E73}"/>
              </a:ext>
            </a:extLst>
          </p:cNvPr>
          <p:cNvSpPr/>
          <p:nvPr/>
        </p:nvSpPr>
        <p:spPr>
          <a:xfrm>
            <a:off x="6296548" y="5434032"/>
            <a:ext cx="5914177" cy="1143232"/>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32512A80-6D2F-A3FD-3003-AF899963C495}"/>
              </a:ext>
            </a:extLst>
          </p:cNvPr>
          <p:cNvPicPr>
            <a:picLocks noChangeAspect="1"/>
          </p:cNvPicPr>
          <p:nvPr/>
        </p:nvPicPr>
        <p:blipFill>
          <a:blip r:embed="rId3"/>
          <a:stretch>
            <a:fillRect/>
          </a:stretch>
        </p:blipFill>
        <p:spPr>
          <a:xfrm>
            <a:off x="6296670" y="583948"/>
            <a:ext cx="5715063" cy="4782952"/>
          </a:xfrm>
          <a:prstGeom prst="rect">
            <a:avLst/>
          </a:prstGeom>
        </p:spPr>
      </p:pic>
      <p:sp>
        <p:nvSpPr>
          <p:cNvPr id="2" name="Title 1">
            <a:extLst>
              <a:ext uri="{FF2B5EF4-FFF2-40B4-BE49-F238E27FC236}">
                <a16:creationId xmlns:a16="http://schemas.microsoft.com/office/drawing/2014/main" id="{6E5FB968-FC07-BA51-B8E9-BF0A93F15C93}"/>
              </a:ext>
            </a:extLst>
          </p:cNvPr>
          <p:cNvSpPr>
            <a:spLocks noGrp="1"/>
          </p:cNvSpPr>
          <p:nvPr>
            <p:ph type="title"/>
          </p:nvPr>
        </p:nvSpPr>
        <p:spPr>
          <a:xfrm>
            <a:off x="379257" y="132139"/>
            <a:ext cx="10515600" cy="1325563"/>
          </a:xfrm>
        </p:spPr>
        <p:txBody>
          <a:bodyPr>
            <a:normAutofit/>
          </a:bodyPr>
          <a:lstStyle/>
          <a:p>
            <a:r>
              <a:rPr lang="en-GB" dirty="0">
                <a:solidFill>
                  <a:srgbClr val="006C69"/>
                </a:solidFill>
                <a:latin typeface="Aptos Display" panose="020B0004020202020204" pitchFamily="34" charset="0"/>
                <a:cs typeface="Arial" panose="020B0604020202020204" pitchFamily="34" charset="0"/>
              </a:rPr>
              <a:t>Leadership </a:t>
            </a:r>
          </a:p>
        </p:txBody>
      </p:sp>
      <p:sp>
        <p:nvSpPr>
          <p:cNvPr id="149" name="Rectangle 148">
            <a:extLst>
              <a:ext uri="{FF2B5EF4-FFF2-40B4-BE49-F238E27FC236}">
                <a16:creationId xmlns:a16="http://schemas.microsoft.com/office/drawing/2014/main" id="{C873ABE6-84FF-EBB0-0CA1-DB02751F4D9B}"/>
              </a:ext>
            </a:extLst>
          </p:cNvPr>
          <p:cNvSpPr/>
          <p:nvPr/>
        </p:nvSpPr>
        <p:spPr>
          <a:xfrm>
            <a:off x="-18727" y="-38483"/>
            <a:ext cx="12229453" cy="204355"/>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52" name="Straight Connector 151">
            <a:extLst>
              <a:ext uri="{FF2B5EF4-FFF2-40B4-BE49-F238E27FC236}">
                <a16:creationId xmlns:a16="http://schemas.microsoft.com/office/drawing/2014/main" id="{2E59E191-0736-3709-4E8C-52D5062779E7}"/>
              </a:ext>
            </a:extLst>
          </p:cNvPr>
          <p:cNvCxnSpPr>
            <a:cxnSpLocks/>
          </p:cNvCxnSpPr>
          <p:nvPr/>
        </p:nvCxnSpPr>
        <p:spPr>
          <a:xfrm>
            <a:off x="601860" y="1226635"/>
            <a:ext cx="1295181" cy="0"/>
          </a:xfrm>
          <a:prstGeom prst="line">
            <a:avLst/>
          </a:prstGeom>
          <a:ln w="28575">
            <a:solidFill>
              <a:srgbClr val="FF7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19620D7-DB8E-ABC4-F6D4-B989012A2462}"/>
              </a:ext>
            </a:extLst>
          </p:cNvPr>
          <p:cNvSpPr txBox="1"/>
          <p:nvPr/>
        </p:nvSpPr>
        <p:spPr>
          <a:xfrm>
            <a:off x="6495539" y="5584716"/>
            <a:ext cx="551619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a:t>
            </a:r>
            <a:r>
              <a:rPr kumimoji="0" lang="en-GB" sz="1800" b="1" i="1" u="none" strike="noStrike" kern="1200" cap="none" spc="0" normalizeH="0" baseline="0" noProof="0">
                <a:ln>
                  <a:noFill/>
                </a:ln>
                <a:solidFill>
                  <a:prstClr val="black"/>
                </a:solidFill>
                <a:effectLst/>
                <a:uLnTx/>
                <a:uFillTx/>
                <a:latin typeface="Aptos" panose="02110004020202020204"/>
                <a:ea typeface="+mn-ea"/>
                <a:cs typeface="+mn-cs"/>
              </a:rPr>
              <a:t>The first step in a growth policy is not to decide where and how to grow. It is to decide what to abandon</a:t>
            </a: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  Peter Drucker </a:t>
            </a:r>
          </a:p>
        </p:txBody>
      </p:sp>
      <p:sp>
        <p:nvSpPr>
          <p:cNvPr id="3" name="Rectangle 2">
            <a:extLst>
              <a:ext uri="{FF2B5EF4-FFF2-40B4-BE49-F238E27FC236}">
                <a16:creationId xmlns:a16="http://schemas.microsoft.com/office/drawing/2014/main" id="{638C07CE-4CF5-0F50-D179-29264E158078}"/>
              </a:ext>
            </a:extLst>
          </p:cNvPr>
          <p:cNvSpPr/>
          <p:nvPr/>
        </p:nvSpPr>
        <p:spPr>
          <a:xfrm>
            <a:off x="-12053" y="6725861"/>
            <a:ext cx="12229453" cy="204355"/>
          </a:xfrm>
          <a:prstGeom prst="rect">
            <a:avLst/>
          </a:prstGeom>
          <a:solidFill>
            <a:srgbClr val="E7F4F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7D523583-5E76-3F39-DD38-12C14D16DBA8}"/>
              </a:ext>
            </a:extLst>
          </p:cNvPr>
          <p:cNvSpPr txBox="1"/>
          <p:nvPr/>
        </p:nvSpPr>
        <p:spPr>
          <a:xfrm>
            <a:off x="379257" y="1486212"/>
            <a:ext cx="5598192" cy="4739759"/>
          </a:xfrm>
          <a:prstGeom prst="rect">
            <a:avLst/>
          </a:prstGeom>
          <a:noFill/>
        </p:spPr>
        <p:txBody>
          <a:bodyPr wrap="square">
            <a:spAutoFit/>
          </a:bodyPr>
          <a:lstStyle/>
          <a:p>
            <a:pPr marL="0" marR="0" lvl="0" indent="0" algn="l" defTabSz="914400" rtl="0" eaLnBrk="1" fontAlgn="auto" latinLnBrk="0" hangingPunct="1">
              <a:lnSpc>
                <a:spcPct val="100000"/>
              </a:lnSpc>
              <a:spcBef>
                <a:spcPts val="1800"/>
              </a:spcBef>
              <a:spcAft>
                <a:spcPts val="1200"/>
              </a:spcAft>
              <a:buClrTx/>
              <a:buSzTx/>
              <a:buFontTx/>
              <a:buNone/>
              <a:tabLst/>
              <a:defRPr/>
            </a:pP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When </a:t>
            </a: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thinking about our own growth and development,</a:t>
            </a: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 we usually </a:t>
            </a: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learn more from our setbacks</a:t>
            </a: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 failures and other difficult experiences than most other experiences in our lives.</a:t>
            </a:r>
          </a:p>
          <a:p>
            <a:pPr marL="0" marR="0" lvl="0" indent="0" algn="l" defTabSz="914400" rtl="0" eaLnBrk="1" fontAlgn="auto" latinLnBrk="0" hangingPunct="1">
              <a:lnSpc>
                <a:spcPct val="100000"/>
              </a:lnSpc>
              <a:spcBef>
                <a:spcPts val="1800"/>
              </a:spcBef>
              <a:spcAft>
                <a:spcPts val="1200"/>
              </a:spcAft>
              <a:buClrTx/>
              <a:buSzTx/>
              <a:buFontTx/>
              <a:buNone/>
              <a:tabLst/>
              <a:defRPr/>
            </a:pP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When we </a:t>
            </a: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face vulnerability</a:t>
            </a: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 especially in the workplace, we can take a step back to </a:t>
            </a: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reflect on its potential for learning, growth and development. </a:t>
            </a:r>
          </a:p>
          <a:p>
            <a:pPr marL="0" marR="0" lvl="0" indent="0" algn="l" defTabSz="914400" rtl="0" eaLnBrk="1" fontAlgn="auto" latinLnBrk="0" hangingPunct="1">
              <a:lnSpc>
                <a:spcPct val="100000"/>
              </a:lnSpc>
              <a:spcBef>
                <a:spcPts val="1800"/>
              </a:spcBef>
              <a:spcAft>
                <a:spcPts val="1200"/>
              </a:spcAft>
              <a:buClrTx/>
              <a:buSzTx/>
              <a:buFontTx/>
              <a:buNone/>
              <a:tabLst/>
              <a:defRPr/>
            </a:pP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The “Growth Loop” </a:t>
            </a: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highlights the </a:t>
            </a:r>
            <a:r>
              <a:rPr kumimoji="0" lang="en-GB" sz="2100" b="1" i="0" u="none" strike="noStrike" kern="1200" cap="none" spc="0" normalizeH="0" baseline="0" noProof="0">
                <a:ln>
                  <a:noFill/>
                </a:ln>
                <a:solidFill>
                  <a:prstClr val="black"/>
                </a:solidFill>
                <a:effectLst/>
                <a:uLnTx/>
                <a:uFillTx/>
                <a:latin typeface="Aptos" panose="02110004020202020204"/>
                <a:ea typeface="+mn-ea"/>
                <a:cs typeface="+mn-cs"/>
              </a:rPr>
              <a:t>steps involved </a:t>
            </a:r>
            <a:r>
              <a:rPr kumimoji="0" lang="en-GB" sz="2100" b="0" i="0" u="none" strike="noStrike" kern="1200" cap="none" spc="0" normalizeH="0" baseline="0" noProof="0">
                <a:ln>
                  <a:noFill/>
                </a:ln>
                <a:solidFill>
                  <a:prstClr val="black"/>
                </a:solidFill>
                <a:effectLst/>
                <a:uLnTx/>
                <a:uFillTx/>
                <a:latin typeface="Aptos" panose="02110004020202020204"/>
                <a:ea typeface="+mn-ea"/>
                <a:cs typeface="+mn-cs"/>
              </a:rPr>
              <a:t>in tapping into the power of vulnerability and achieving its potential. </a:t>
            </a:r>
          </a:p>
        </p:txBody>
      </p:sp>
    </p:spTree>
    <p:extLst>
      <p:ext uri="{BB962C8B-B14F-4D97-AF65-F5344CB8AC3E}">
        <p14:creationId xmlns:p14="http://schemas.microsoft.com/office/powerpoint/2010/main" val="1068730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ABED3-BA06-CFD4-A382-84658E42B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24373-476F-F0FB-1FC4-8D875480069E}"/>
              </a:ext>
            </a:extLst>
          </p:cNvPr>
          <p:cNvSpPr>
            <a:spLocks noGrp="1"/>
          </p:cNvSpPr>
          <p:nvPr>
            <p:ph type="ctrTitle"/>
          </p:nvPr>
        </p:nvSpPr>
        <p:spPr>
          <a:xfrm>
            <a:off x="414467" y="782244"/>
            <a:ext cx="5752220" cy="3613151"/>
          </a:xfrm>
        </p:spPr>
        <p:txBody>
          <a:bodyPr>
            <a:noAutofit/>
          </a:bodyPr>
          <a:lstStyle/>
          <a:p>
            <a:pPr algn="l"/>
            <a:r>
              <a:rPr lang="en-GB" sz="6600" dirty="0">
                <a:solidFill>
                  <a:srgbClr val="006C69"/>
                </a:solidFill>
                <a:cs typeface="Arial" panose="020B0604020202020204" pitchFamily="34" charset="0"/>
              </a:rPr>
              <a:t>Finalising my leadership goals </a:t>
            </a:r>
            <a:endParaRPr lang="en-GB" sz="6600" dirty="0">
              <a:solidFill>
                <a:srgbClr val="084846"/>
              </a:solidFill>
            </a:endParaRPr>
          </a:p>
        </p:txBody>
      </p:sp>
      <p:pic>
        <p:nvPicPr>
          <p:cNvPr id="5" name="Graphic 4">
            <a:extLst>
              <a:ext uri="{FF2B5EF4-FFF2-40B4-BE49-F238E27FC236}">
                <a16:creationId xmlns:a16="http://schemas.microsoft.com/office/drawing/2014/main" id="{FD41C6AE-E3C3-1228-FB61-AB177FDB103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1E1D88D5-4D1A-88F7-4F68-6C362270AA1E}"/>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D4512AA5-4AD9-89FF-A5DB-6312A20B877E}"/>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FCC9FA77-ECEC-A13A-0B52-760D5207EB61}"/>
                </a:ext>
              </a:extLst>
            </p:cNvPr>
            <p:cNvPicPr>
              <a:picLocks noChangeAspect="1"/>
            </p:cNvPicPr>
            <p:nvPr userDrawn="1"/>
          </p:nvPicPr>
          <p:blipFill>
            <a:blip r:embed="rId4"/>
            <a:stretch>
              <a:fillRect/>
            </a:stretch>
          </p:blipFill>
          <p:spPr>
            <a:xfrm>
              <a:off x="10857437" y="257509"/>
              <a:ext cx="992727" cy="501941"/>
            </a:xfrm>
            <a:prstGeom prst="rect">
              <a:avLst/>
            </a:prstGeom>
          </p:spPr>
        </p:pic>
      </p:grpSp>
      <p:sp>
        <p:nvSpPr>
          <p:cNvPr id="4" name="TextBox 3">
            <a:extLst>
              <a:ext uri="{FF2B5EF4-FFF2-40B4-BE49-F238E27FC236}">
                <a16:creationId xmlns:a16="http://schemas.microsoft.com/office/drawing/2014/main" id="{6A9A649D-F94E-C083-41A6-F7C80E0C27E2}"/>
              </a:ext>
            </a:extLst>
          </p:cNvPr>
          <p:cNvSpPr txBox="1"/>
          <p:nvPr/>
        </p:nvSpPr>
        <p:spPr>
          <a:xfrm>
            <a:off x="7485884" y="1867663"/>
            <a:ext cx="4706116"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prstClr val="white"/>
                </a:solidFill>
                <a:effectLst/>
                <a:uLnTx/>
                <a:uFillTx/>
                <a:latin typeface="Aptos" panose="02110004020202020204"/>
                <a:ea typeface="+mn-ea"/>
                <a:cs typeface="+mn-cs"/>
              </a:rPr>
              <a:t>Application Learning Groups </a:t>
            </a:r>
          </a:p>
        </p:txBody>
      </p:sp>
    </p:spTree>
    <p:extLst>
      <p:ext uri="{BB962C8B-B14F-4D97-AF65-F5344CB8AC3E}">
        <p14:creationId xmlns:p14="http://schemas.microsoft.com/office/powerpoint/2010/main" val="1553190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F9B0-C308-1C84-7F9F-CF934C4C15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8A6BC08-4ACA-0005-34A3-B9CF4B56FB15}"/>
              </a:ext>
            </a:extLst>
          </p:cNvPr>
          <p:cNvSpPr/>
          <p:nvPr/>
        </p:nvSpPr>
        <p:spPr>
          <a:xfrm>
            <a:off x="279699" y="1761713"/>
            <a:ext cx="5400338" cy="2528047"/>
          </a:xfrm>
          <a:prstGeom prst="rect">
            <a:avLst/>
          </a:prstGeom>
          <a:solidFill>
            <a:srgbClr val="FF2F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itle 8">
            <a:extLst>
              <a:ext uri="{FF2B5EF4-FFF2-40B4-BE49-F238E27FC236}">
                <a16:creationId xmlns:a16="http://schemas.microsoft.com/office/drawing/2014/main" id="{5CA5BC4D-7F2A-4BC9-CDA9-CACB99E3BF5E}"/>
              </a:ext>
            </a:extLst>
          </p:cNvPr>
          <p:cNvSpPr>
            <a:spLocks noGrp="1"/>
          </p:cNvSpPr>
          <p:nvPr>
            <p:ph type="title"/>
          </p:nvPr>
        </p:nvSpPr>
        <p:spPr>
          <a:xfrm>
            <a:off x="496143" y="1988838"/>
            <a:ext cx="5858039" cy="2073799"/>
          </a:xfrm>
          <a:solidFill>
            <a:srgbClr val="EC2393"/>
          </a:solidFill>
        </p:spPr>
        <p:txBody>
          <a:bodyPr/>
          <a:lstStyle/>
          <a:p>
            <a:r>
              <a:rPr lang="en-GB" dirty="0"/>
              <a:t>Reflections  </a:t>
            </a:r>
          </a:p>
        </p:txBody>
      </p:sp>
      <p:sp>
        <p:nvSpPr>
          <p:cNvPr id="3" name="Title 8">
            <a:extLst>
              <a:ext uri="{FF2B5EF4-FFF2-40B4-BE49-F238E27FC236}">
                <a16:creationId xmlns:a16="http://schemas.microsoft.com/office/drawing/2014/main" id="{80B1327E-8DA9-5ABD-C481-B7F125F46B19}"/>
              </a:ext>
            </a:extLst>
          </p:cNvPr>
          <p:cNvSpPr txBox="1">
            <a:spLocks/>
          </p:cNvSpPr>
          <p:nvPr/>
        </p:nvSpPr>
        <p:spPr>
          <a:xfrm>
            <a:off x="7120463" y="1988838"/>
            <a:ext cx="4690238" cy="2073799"/>
          </a:xfrm>
          <a:solidFill>
            <a:srgbClr val="EC2393"/>
          </a:solidFill>
        </p:spPr>
        <p:txBody>
          <a:bodyPr anchor="b"/>
          <a:lstStyle>
            <a:lvl1pPr algn="l" defTabSz="457200" rtl="0" eaLnBrk="1" latinLnBrk="0" hangingPunct="1">
              <a:spcBef>
                <a:spcPct val="0"/>
              </a:spcBef>
              <a:buNone/>
              <a:defRPr sz="8000" kern="1200">
                <a:solidFill>
                  <a:schemeClr val="bg1"/>
                </a:solidFill>
                <a:latin typeface="Aptos Display" panose="020B0004020202020204" pitchFamily="34" charset="0"/>
                <a:ea typeface="+mj-ea"/>
                <a:cs typeface="+mj-cs"/>
              </a:defRPr>
            </a:lvl1pPr>
          </a:lstStyle>
          <a:p>
            <a:r>
              <a:rPr lang="en-GB" dirty="0">
                <a:solidFill>
                  <a:srgbClr val="006C69"/>
                </a:solidFill>
              </a:rPr>
              <a:t>Tomorrow</a:t>
            </a:r>
          </a:p>
        </p:txBody>
      </p:sp>
    </p:spTree>
    <p:extLst>
      <p:ext uri="{BB962C8B-B14F-4D97-AF65-F5344CB8AC3E}">
        <p14:creationId xmlns:p14="http://schemas.microsoft.com/office/powerpoint/2010/main" val="4111418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4FB01-3346-6C44-D6F0-5B6F271281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29F493-42DB-5FF2-7279-7D5FC4D0E200}"/>
              </a:ext>
            </a:extLst>
          </p:cNvPr>
          <p:cNvSpPr>
            <a:spLocks noGrp="1"/>
          </p:cNvSpPr>
          <p:nvPr>
            <p:ph type="title"/>
          </p:nvPr>
        </p:nvSpPr>
        <p:spPr/>
        <p:txBody>
          <a:bodyPr>
            <a:normAutofit/>
          </a:bodyPr>
          <a:lstStyle/>
          <a:p>
            <a:r>
              <a:rPr lang="en-GB" sz="4800" dirty="0">
                <a:latin typeface="Aptos Display" panose="020B0004020202020204" pitchFamily="34" charset="0"/>
              </a:rPr>
              <a:t>Objectives of Tomorrow  </a:t>
            </a:r>
          </a:p>
        </p:txBody>
      </p:sp>
      <p:grpSp>
        <p:nvGrpSpPr>
          <p:cNvPr id="53" name="Group 52">
            <a:extLst>
              <a:ext uri="{FF2B5EF4-FFF2-40B4-BE49-F238E27FC236}">
                <a16:creationId xmlns:a16="http://schemas.microsoft.com/office/drawing/2014/main" id="{91A8BF06-0DE5-C8B7-FFAB-517E05651217}"/>
              </a:ext>
            </a:extLst>
          </p:cNvPr>
          <p:cNvGrpSpPr/>
          <p:nvPr/>
        </p:nvGrpSpPr>
        <p:grpSpPr>
          <a:xfrm>
            <a:off x="3124200" y="1553794"/>
            <a:ext cx="8705849" cy="4816950"/>
            <a:chOff x="6570235" y="2197232"/>
            <a:chExt cx="4357701" cy="4555908"/>
          </a:xfrm>
        </p:grpSpPr>
        <p:sp>
          <p:nvSpPr>
            <p:cNvPr id="6" name="Freeform 3">
              <a:extLst>
                <a:ext uri="{FF2B5EF4-FFF2-40B4-BE49-F238E27FC236}">
                  <a16:creationId xmlns:a16="http://schemas.microsoft.com/office/drawing/2014/main" id="{C6B490B2-E907-36A0-4164-E7063540F9FD}"/>
                </a:ext>
              </a:extLst>
            </p:cNvPr>
            <p:cNvSpPr/>
            <p:nvPr/>
          </p:nvSpPr>
          <p:spPr>
            <a:xfrm>
              <a:off x="6724991" y="2574447"/>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8" name="Freeform 4">
              <a:extLst>
                <a:ext uri="{FF2B5EF4-FFF2-40B4-BE49-F238E27FC236}">
                  <a16:creationId xmlns:a16="http://schemas.microsoft.com/office/drawing/2014/main" id="{3588ADCA-82D7-DA6C-D649-EA52F7B53CBD}"/>
                </a:ext>
              </a:extLst>
            </p:cNvPr>
            <p:cNvSpPr/>
            <p:nvPr/>
          </p:nvSpPr>
          <p:spPr>
            <a:xfrm>
              <a:off x="6724991" y="36632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nvGrpSpPr>
            <p:cNvPr id="9" name="Group 5">
              <a:extLst>
                <a:ext uri="{FF2B5EF4-FFF2-40B4-BE49-F238E27FC236}">
                  <a16:creationId xmlns:a16="http://schemas.microsoft.com/office/drawing/2014/main" id="{37E610F4-8CCA-3B44-7365-2D3BC6815434}"/>
                </a:ext>
              </a:extLst>
            </p:cNvPr>
            <p:cNvGrpSpPr/>
            <p:nvPr/>
          </p:nvGrpSpPr>
          <p:grpSpPr>
            <a:xfrm>
              <a:off x="6570235" y="2314264"/>
              <a:ext cx="4357701" cy="769536"/>
              <a:chOff x="0" y="0"/>
              <a:chExt cx="1721561" cy="304014"/>
            </a:xfrm>
          </p:grpSpPr>
          <p:sp>
            <p:nvSpPr>
              <p:cNvPr id="10" name="Freeform 6">
                <a:extLst>
                  <a:ext uri="{FF2B5EF4-FFF2-40B4-BE49-F238E27FC236}">
                    <a16:creationId xmlns:a16="http://schemas.microsoft.com/office/drawing/2014/main" id="{89210481-B5BF-C656-8490-D0DBB0E75C3F}"/>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22676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1" name="TextBox 7">
                <a:extLst>
                  <a:ext uri="{FF2B5EF4-FFF2-40B4-BE49-F238E27FC236}">
                    <a16:creationId xmlns:a16="http://schemas.microsoft.com/office/drawing/2014/main" id="{E368D739-8DD0-E008-6321-9B5461DE5BA0}"/>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2" name="Group 8">
              <a:extLst>
                <a:ext uri="{FF2B5EF4-FFF2-40B4-BE49-F238E27FC236}">
                  <a16:creationId xmlns:a16="http://schemas.microsoft.com/office/drawing/2014/main" id="{19324958-AF42-79B3-15F7-E721126BDCC4}"/>
                </a:ext>
              </a:extLst>
            </p:cNvPr>
            <p:cNvGrpSpPr/>
            <p:nvPr/>
          </p:nvGrpSpPr>
          <p:grpSpPr>
            <a:xfrm>
              <a:off x="6570235" y="3440670"/>
              <a:ext cx="4357701" cy="769536"/>
              <a:chOff x="0" y="0"/>
              <a:chExt cx="1721561" cy="304014"/>
            </a:xfrm>
          </p:grpSpPr>
          <p:sp>
            <p:nvSpPr>
              <p:cNvPr id="13" name="Freeform 9">
                <a:extLst>
                  <a:ext uri="{FF2B5EF4-FFF2-40B4-BE49-F238E27FC236}">
                    <a16:creationId xmlns:a16="http://schemas.microsoft.com/office/drawing/2014/main" id="{DC4692F5-71C6-8AD7-1359-6602E5A113D9}"/>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02E0C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4" name="TextBox 10">
                <a:extLst>
                  <a:ext uri="{FF2B5EF4-FFF2-40B4-BE49-F238E27FC236}">
                    <a16:creationId xmlns:a16="http://schemas.microsoft.com/office/drawing/2014/main" id="{EF90DCE7-D9DD-8725-72D8-BFCED4D5EC98}"/>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5" name="Group 11">
              <a:extLst>
                <a:ext uri="{FF2B5EF4-FFF2-40B4-BE49-F238E27FC236}">
                  <a16:creationId xmlns:a16="http://schemas.microsoft.com/office/drawing/2014/main" id="{03D5FBB2-5A89-AC3C-1565-DE87A901BB5A}"/>
                </a:ext>
              </a:extLst>
            </p:cNvPr>
            <p:cNvGrpSpPr/>
            <p:nvPr/>
          </p:nvGrpSpPr>
          <p:grpSpPr>
            <a:xfrm>
              <a:off x="6724991" y="2197232"/>
              <a:ext cx="4048188" cy="1003601"/>
              <a:chOff x="0" y="0"/>
              <a:chExt cx="1599284" cy="396484"/>
            </a:xfrm>
          </p:grpSpPr>
          <p:sp>
            <p:nvSpPr>
              <p:cNvPr id="16" name="Freeform 12">
                <a:extLst>
                  <a:ext uri="{FF2B5EF4-FFF2-40B4-BE49-F238E27FC236}">
                    <a16:creationId xmlns:a16="http://schemas.microsoft.com/office/drawing/2014/main" id="{8E03839F-42AF-5BDE-7F99-4B93A184FA7F}"/>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7" name="TextBox 13">
                <a:extLst>
                  <a:ext uri="{FF2B5EF4-FFF2-40B4-BE49-F238E27FC236}">
                    <a16:creationId xmlns:a16="http://schemas.microsoft.com/office/drawing/2014/main" id="{CD0C0495-CEFC-DBD6-4AF2-CADB09E3CD45}"/>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8" name="Group 14">
              <a:extLst>
                <a:ext uri="{FF2B5EF4-FFF2-40B4-BE49-F238E27FC236}">
                  <a16:creationId xmlns:a16="http://schemas.microsoft.com/office/drawing/2014/main" id="{EB5CB26E-1EA6-FB53-951A-7B3F3AE77C6F}"/>
                </a:ext>
              </a:extLst>
            </p:cNvPr>
            <p:cNvGrpSpPr/>
            <p:nvPr/>
          </p:nvGrpSpPr>
          <p:grpSpPr>
            <a:xfrm>
              <a:off x="6724991" y="3323638"/>
              <a:ext cx="4048188" cy="1003601"/>
              <a:chOff x="0" y="0"/>
              <a:chExt cx="1599284" cy="396484"/>
            </a:xfrm>
          </p:grpSpPr>
          <p:sp>
            <p:nvSpPr>
              <p:cNvPr id="19" name="Freeform 15">
                <a:extLst>
                  <a:ext uri="{FF2B5EF4-FFF2-40B4-BE49-F238E27FC236}">
                    <a16:creationId xmlns:a16="http://schemas.microsoft.com/office/drawing/2014/main" id="{3973F0D8-E273-BA6B-73D0-EA449C7D63D5}"/>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0" name="TextBox 16">
                <a:extLst>
                  <a:ext uri="{FF2B5EF4-FFF2-40B4-BE49-F238E27FC236}">
                    <a16:creationId xmlns:a16="http://schemas.microsoft.com/office/drawing/2014/main" id="{4B9FFAB8-FA47-FD7E-7B43-4BEF06D8EBB0}"/>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21" name="Freeform 17">
              <a:extLst>
                <a:ext uri="{FF2B5EF4-FFF2-40B4-BE49-F238E27FC236}">
                  <a16:creationId xmlns:a16="http://schemas.microsoft.com/office/drawing/2014/main" id="{5947F0DA-CBC5-8490-161F-02251C7517CB}"/>
                </a:ext>
              </a:extLst>
            </p:cNvPr>
            <p:cNvSpPr/>
            <p:nvPr/>
          </p:nvSpPr>
          <p:spPr>
            <a:xfrm>
              <a:off x="6724991" y="47935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2" name="Freeform 18">
              <a:extLst>
                <a:ext uri="{FF2B5EF4-FFF2-40B4-BE49-F238E27FC236}">
                  <a16:creationId xmlns:a16="http://schemas.microsoft.com/office/drawing/2014/main" id="{41E2B975-187D-834B-5BFE-3CEF2B3C4AC4}"/>
                </a:ext>
              </a:extLst>
            </p:cNvPr>
            <p:cNvSpPr/>
            <p:nvPr/>
          </p:nvSpPr>
          <p:spPr>
            <a:xfrm>
              <a:off x="6724991" y="5916229"/>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nvGrpSpPr>
            <p:cNvPr id="23" name="Group 19">
              <a:extLst>
                <a:ext uri="{FF2B5EF4-FFF2-40B4-BE49-F238E27FC236}">
                  <a16:creationId xmlns:a16="http://schemas.microsoft.com/office/drawing/2014/main" id="{DA89F189-F8F1-57FF-5562-F782812D5938}"/>
                </a:ext>
              </a:extLst>
            </p:cNvPr>
            <p:cNvGrpSpPr/>
            <p:nvPr/>
          </p:nvGrpSpPr>
          <p:grpSpPr>
            <a:xfrm>
              <a:off x="6570235" y="4567076"/>
              <a:ext cx="4357701" cy="769536"/>
              <a:chOff x="0" y="0"/>
              <a:chExt cx="1721561" cy="304014"/>
            </a:xfrm>
          </p:grpSpPr>
          <p:sp>
            <p:nvSpPr>
              <p:cNvPr id="24" name="Freeform 20">
                <a:extLst>
                  <a:ext uri="{FF2B5EF4-FFF2-40B4-BE49-F238E27FC236}">
                    <a16:creationId xmlns:a16="http://schemas.microsoft.com/office/drawing/2014/main" id="{7362A772-82DF-79E2-5FBB-5EAAAC4176DA}"/>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CD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5" name="TextBox 21">
                <a:extLst>
                  <a:ext uri="{FF2B5EF4-FFF2-40B4-BE49-F238E27FC236}">
                    <a16:creationId xmlns:a16="http://schemas.microsoft.com/office/drawing/2014/main" id="{E3004DE8-D6E5-8269-2B7D-8DB09008A53C}"/>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26" name="Group 22">
              <a:extLst>
                <a:ext uri="{FF2B5EF4-FFF2-40B4-BE49-F238E27FC236}">
                  <a16:creationId xmlns:a16="http://schemas.microsoft.com/office/drawing/2014/main" id="{080FE45A-EFD7-F53D-291F-9FDDF54256AE}"/>
                </a:ext>
              </a:extLst>
            </p:cNvPr>
            <p:cNvGrpSpPr/>
            <p:nvPr/>
          </p:nvGrpSpPr>
          <p:grpSpPr>
            <a:xfrm>
              <a:off x="6724991" y="4450044"/>
              <a:ext cx="4048188" cy="1003601"/>
              <a:chOff x="0" y="0"/>
              <a:chExt cx="1599284" cy="396484"/>
            </a:xfrm>
          </p:grpSpPr>
          <p:sp>
            <p:nvSpPr>
              <p:cNvPr id="27" name="Freeform 23">
                <a:extLst>
                  <a:ext uri="{FF2B5EF4-FFF2-40B4-BE49-F238E27FC236}">
                    <a16:creationId xmlns:a16="http://schemas.microsoft.com/office/drawing/2014/main" id="{3A92C882-49F7-8275-B285-89210F8EC157}"/>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8" name="TextBox 24">
                <a:extLst>
                  <a:ext uri="{FF2B5EF4-FFF2-40B4-BE49-F238E27FC236}">
                    <a16:creationId xmlns:a16="http://schemas.microsoft.com/office/drawing/2014/main" id="{7E5AB1B3-E7A1-6544-CBE0-0281B17372EC}"/>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29" name="Group 25">
              <a:extLst>
                <a:ext uri="{FF2B5EF4-FFF2-40B4-BE49-F238E27FC236}">
                  <a16:creationId xmlns:a16="http://schemas.microsoft.com/office/drawing/2014/main" id="{DFEA40FD-A7A1-E02C-6ECD-708E31E38839}"/>
                </a:ext>
              </a:extLst>
            </p:cNvPr>
            <p:cNvGrpSpPr/>
            <p:nvPr/>
          </p:nvGrpSpPr>
          <p:grpSpPr>
            <a:xfrm>
              <a:off x="6570235" y="5693482"/>
              <a:ext cx="4357701" cy="769536"/>
              <a:chOff x="0" y="0"/>
              <a:chExt cx="1721561" cy="304014"/>
            </a:xfrm>
          </p:grpSpPr>
          <p:sp>
            <p:nvSpPr>
              <p:cNvPr id="30" name="Freeform 26">
                <a:extLst>
                  <a:ext uri="{FF2B5EF4-FFF2-40B4-BE49-F238E27FC236}">
                    <a16:creationId xmlns:a16="http://schemas.microsoft.com/office/drawing/2014/main" id="{1DE11FA6-ECB7-70BE-6369-0D2733EBDA8B}"/>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F2FA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1" name="TextBox 27">
                <a:extLst>
                  <a:ext uri="{FF2B5EF4-FFF2-40B4-BE49-F238E27FC236}">
                    <a16:creationId xmlns:a16="http://schemas.microsoft.com/office/drawing/2014/main" id="{F689F5C4-CA32-0CDF-53F5-E5F2EB384C39}"/>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32" name="Group 28">
              <a:extLst>
                <a:ext uri="{FF2B5EF4-FFF2-40B4-BE49-F238E27FC236}">
                  <a16:creationId xmlns:a16="http://schemas.microsoft.com/office/drawing/2014/main" id="{BDFBBCDB-EDE5-B3CD-F64B-3CC59DDC0AF1}"/>
                </a:ext>
              </a:extLst>
            </p:cNvPr>
            <p:cNvGrpSpPr/>
            <p:nvPr/>
          </p:nvGrpSpPr>
          <p:grpSpPr>
            <a:xfrm>
              <a:off x="6724991" y="5576450"/>
              <a:ext cx="4048188" cy="1003601"/>
              <a:chOff x="0" y="0"/>
              <a:chExt cx="1599284" cy="396484"/>
            </a:xfrm>
          </p:grpSpPr>
          <p:sp>
            <p:nvSpPr>
              <p:cNvPr id="33" name="Freeform 29">
                <a:extLst>
                  <a:ext uri="{FF2B5EF4-FFF2-40B4-BE49-F238E27FC236}">
                    <a16:creationId xmlns:a16="http://schemas.microsoft.com/office/drawing/2014/main" id="{9B2C1EED-4DA0-F169-A283-6F0A063B52CF}"/>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4" name="TextBox 30">
                <a:extLst>
                  <a:ext uri="{FF2B5EF4-FFF2-40B4-BE49-F238E27FC236}">
                    <a16:creationId xmlns:a16="http://schemas.microsoft.com/office/drawing/2014/main" id="{44957D9C-2845-8925-7045-1639077C3206}"/>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43" name="TextBox 41">
              <a:extLst>
                <a:ext uri="{FF2B5EF4-FFF2-40B4-BE49-F238E27FC236}">
                  <a16:creationId xmlns:a16="http://schemas.microsoft.com/office/drawing/2014/main" id="{6C254D58-ADEE-2BD0-B512-4F5D7DB8F580}"/>
                </a:ext>
              </a:extLst>
            </p:cNvPr>
            <p:cNvSpPr txBox="1"/>
            <p:nvPr/>
          </p:nvSpPr>
          <p:spPr>
            <a:xfrm>
              <a:off x="7051302" y="2594993"/>
              <a:ext cx="3499259" cy="831204"/>
            </a:xfrm>
            <a:prstGeom prst="rect">
              <a:avLst/>
            </a:prstGeom>
          </p:spPr>
          <p:txBody>
            <a:bodyPr lIns="0" tIns="0" rIns="0" bIns="0" rtlCol="0" anchor="t">
              <a:spAutoFit/>
            </a:bodyPr>
            <a:lstStyle/>
            <a:p>
              <a:pPr>
                <a:defRPr/>
              </a:pPr>
              <a:r>
                <a:rPr lang="en-GB" sz="1600" kern="100" dirty="0">
                  <a:latin typeface="Aptos" panose="020B0004020202020204" pitchFamily="34" charset="0"/>
                  <a:ea typeface="Aptos" panose="020B0004020202020204" pitchFamily="34" charset="0"/>
                  <a:cs typeface="Times New Roman" panose="02020603050405020304" pitchFamily="18" charset="0"/>
                </a:rPr>
                <a:t>Understand how you show up as a leader in your service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609630" rtl="0" eaLnBrk="1" fontAlgn="auto" latinLnBrk="0" hangingPunct="1">
                <a:lnSpc>
                  <a:spcPts val="1493"/>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ptos" panose="020B0004020202020204" pitchFamily="34" charset="0"/>
                <a:ea typeface="TT Fors"/>
                <a:cs typeface="TT Fors"/>
                <a:sym typeface="TT Fors"/>
              </a:endParaRPr>
            </a:p>
            <a:p>
              <a:pPr marL="0" marR="0" lvl="0" indent="0" algn="l" defTabSz="609630" rtl="0" eaLnBrk="1" fontAlgn="auto" latinLnBrk="0" hangingPunct="1">
                <a:lnSpc>
                  <a:spcPts val="1493"/>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ptos" panose="020B0004020202020204" pitchFamily="34" charset="0"/>
                <a:ea typeface="TT Fors"/>
                <a:cs typeface="TT Fors"/>
                <a:sym typeface="TT Fors"/>
              </a:endParaRPr>
            </a:p>
          </p:txBody>
        </p:sp>
        <p:sp>
          <p:nvSpPr>
            <p:cNvPr id="44" name="TextBox 42">
              <a:extLst>
                <a:ext uri="{FF2B5EF4-FFF2-40B4-BE49-F238E27FC236}">
                  <a16:creationId xmlns:a16="http://schemas.microsoft.com/office/drawing/2014/main" id="{3CC5D466-901C-B240-B84C-A75AD69D56BF}"/>
                </a:ext>
              </a:extLst>
            </p:cNvPr>
            <p:cNvSpPr txBox="1"/>
            <p:nvPr/>
          </p:nvSpPr>
          <p:spPr>
            <a:xfrm>
              <a:off x="7051302" y="3721399"/>
              <a:ext cx="3499259" cy="739084"/>
            </a:xfrm>
            <a:prstGeom prst="rect">
              <a:avLst/>
            </a:prstGeom>
          </p:spPr>
          <p:txBody>
            <a:bodyPr lIns="0" tIns="0" rIns="0" bIns="0" rtlCol="0" anchor="t">
              <a:spAutoFit/>
            </a:bodyPr>
            <a:lstStyle/>
            <a:p>
              <a:pPr>
                <a:lnSpc>
                  <a:spcPct val="107000"/>
                </a:lnSpc>
              </a:pPr>
              <a:r>
                <a:rPr lang="en-GB" sz="1600" kern="100" dirty="0">
                  <a:latin typeface="Aptos" panose="020B0004020202020204" pitchFamily="34" charset="0"/>
                  <a:ea typeface="Aptos" panose="020B0004020202020204" pitchFamily="34" charset="0"/>
                  <a:cs typeface="Times New Roman" panose="02020603050405020304" pitchFamily="18" charset="0"/>
                </a:rPr>
                <a:t>Identify what helps you, what holds you back, and what you need to develop to strengthen your personal effectiveness in clinical environments. </a:t>
              </a:r>
            </a:p>
            <a:p>
              <a:pPr lvl="0">
                <a:lnSpc>
                  <a:spcPct val="107000"/>
                </a:lnSpc>
              </a:pPr>
              <a:endParaRPr lang="en-GB" sz="16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5" name="TextBox 43">
              <a:extLst>
                <a:ext uri="{FF2B5EF4-FFF2-40B4-BE49-F238E27FC236}">
                  <a16:creationId xmlns:a16="http://schemas.microsoft.com/office/drawing/2014/main" id="{A720BA18-1F42-F8AA-943D-19FF97576210}"/>
                </a:ext>
              </a:extLst>
            </p:cNvPr>
            <p:cNvSpPr txBox="1"/>
            <p:nvPr/>
          </p:nvSpPr>
          <p:spPr>
            <a:xfrm>
              <a:off x="7051302" y="2347782"/>
              <a:ext cx="3499259" cy="215110"/>
            </a:xfrm>
            <a:prstGeom prst="rect">
              <a:avLst/>
            </a:prstGeom>
          </p:spPr>
          <p:txBody>
            <a:bodyPr lIns="0" tIns="0" rIns="0" bIns="0" rtlCol="0" anchor="t">
              <a:spAutoFit/>
            </a:bodyPr>
            <a:lstStyle/>
            <a:p>
              <a:pPr lvl="0" defTabSz="609630">
                <a:lnSpc>
                  <a:spcPts val="1679"/>
                </a:lnSpc>
                <a:spcBef>
                  <a:spcPct val="0"/>
                </a:spcBef>
              </a:pPr>
              <a:r>
                <a:rPr lang="en-GB" b="1" dirty="0">
                  <a:solidFill>
                    <a:prstClr val="black"/>
                  </a:solidFill>
                  <a:latin typeface="Aptos" panose="020B0004020202020204" pitchFamily="34" charset="0"/>
                </a:rPr>
                <a:t>Define yourself as leader </a:t>
              </a:r>
              <a:endParaRPr lang="en-US" b="1" dirty="0">
                <a:solidFill>
                  <a:prstClr val="black"/>
                </a:solidFill>
                <a:latin typeface="Aptos" panose="020B0004020202020204" pitchFamily="34" charset="0"/>
                <a:sym typeface="TT Fors Bold"/>
              </a:endParaRPr>
            </a:p>
          </p:txBody>
        </p:sp>
        <p:sp>
          <p:nvSpPr>
            <p:cNvPr id="46" name="TextBox 44">
              <a:extLst>
                <a:ext uri="{FF2B5EF4-FFF2-40B4-BE49-F238E27FC236}">
                  <a16:creationId xmlns:a16="http://schemas.microsoft.com/office/drawing/2014/main" id="{46EEA4E3-F0C1-2F1A-AB6A-EEADEF2684A8}"/>
                </a:ext>
              </a:extLst>
            </p:cNvPr>
            <p:cNvSpPr txBox="1"/>
            <p:nvPr/>
          </p:nvSpPr>
          <p:spPr>
            <a:xfrm>
              <a:off x="7051302" y="3474188"/>
              <a:ext cx="3499259" cy="215110"/>
            </a:xfrm>
            <a:prstGeom prst="rect">
              <a:avLst/>
            </a:prstGeom>
          </p:spPr>
          <p:txBody>
            <a:bodyPr lIns="0" tIns="0" rIns="0" bIns="0" rtlCol="0" anchor="t">
              <a:spAutoFit/>
            </a:bodyPr>
            <a:lstStyle/>
            <a:p>
              <a:pPr lvl="0" defTabSz="609630">
                <a:lnSpc>
                  <a:spcPts val="1679"/>
                </a:lnSpc>
                <a:spcBef>
                  <a:spcPct val="0"/>
                </a:spcBef>
              </a:pPr>
              <a:r>
                <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Explore </a:t>
              </a:r>
              <a:r>
                <a:rPr lang="en-GB" b="1" dirty="0">
                  <a:solidFill>
                    <a:prstClr val="black"/>
                  </a:solidFill>
                  <a:latin typeface="Aptos" panose="020B0004020202020204" pitchFamily="34" charset="0"/>
                </a:rPr>
                <a:t>your personal effectiveness</a:t>
              </a:r>
              <a:endParaRPr lang="en-US" b="1" dirty="0">
                <a:solidFill>
                  <a:prstClr val="black"/>
                </a:solidFill>
                <a:latin typeface="Aptos" panose="020B0004020202020204" pitchFamily="34" charset="0"/>
                <a:sym typeface="TT Fors Bold"/>
              </a:endParaRPr>
            </a:p>
          </p:txBody>
        </p:sp>
        <p:sp>
          <p:nvSpPr>
            <p:cNvPr id="47" name="TextBox 45">
              <a:extLst>
                <a:ext uri="{FF2B5EF4-FFF2-40B4-BE49-F238E27FC236}">
                  <a16:creationId xmlns:a16="http://schemas.microsoft.com/office/drawing/2014/main" id="{E84EFCCB-AD0F-463E-4820-C632D09B087B}"/>
                </a:ext>
              </a:extLst>
            </p:cNvPr>
            <p:cNvSpPr txBox="1"/>
            <p:nvPr/>
          </p:nvSpPr>
          <p:spPr>
            <a:xfrm>
              <a:off x="7051302" y="4847805"/>
              <a:ext cx="3499259" cy="489892"/>
            </a:xfrm>
            <a:prstGeom prst="rect">
              <a:avLst/>
            </a:prstGeom>
          </p:spPr>
          <p:txBody>
            <a:bodyPr lIns="0" tIns="0" rIns="0" bIns="0" rtlCol="0" anchor="t">
              <a:spAutoFit/>
            </a:bodyPr>
            <a:lstStyle/>
            <a:p>
              <a:pPr lvl="0">
                <a:lnSpc>
                  <a:spcPct val="107000"/>
                </a:lnSpc>
              </a:pPr>
              <a:r>
                <a:rPr lang="en-GB" sz="1600" kern="100" dirty="0">
                  <a:latin typeface="Aptos" panose="020B0004020202020204" pitchFamily="34" charset="0"/>
                  <a:ea typeface="Aptos" panose="020B0004020202020204" pitchFamily="34" charset="0"/>
                  <a:cs typeface="Times New Roman" panose="02020603050405020304" pitchFamily="18" charset="0"/>
                </a:rPr>
                <a:t>Interpret service data to identify strengths, development areas and improvement opportunities</a:t>
              </a:r>
            </a:p>
          </p:txBody>
        </p:sp>
        <p:sp>
          <p:nvSpPr>
            <p:cNvPr id="48" name="TextBox 46">
              <a:extLst>
                <a:ext uri="{FF2B5EF4-FFF2-40B4-BE49-F238E27FC236}">
                  <a16:creationId xmlns:a16="http://schemas.microsoft.com/office/drawing/2014/main" id="{4C5A2000-06C7-EB25-B5CC-6BA3F0FEB1CC}"/>
                </a:ext>
              </a:extLst>
            </p:cNvPr>
            <p:cNvSpPr txBox="1"/>
            <p:nvPr/>
          </p:nvSpPr>
          <p:spPr>
            <a:xfrm>
              <a:off x="7051302" y="4600594"/>
              <a:ext cx="3499259" cy="215110"/>
            </a:xfrm>
            <a:prstGeom prst="rect">
              <a:avLst/>
            </a:prstGeom>
          </p:spPr>
          <p:txBody>
            <a:bodyPr lIns="0" tIns="0" rIns="0" bIns="0" rtlCol="0" anchor="t">
              <a:spAutoFit/>
            </a:bodyPr>
            <a:lstStyle/>
            <a:p>
              <a:pPr marL="0" marR="0" lvl="0" indent="0" algn="l" defTabSz="609630" rtl="0" eaLnBrk="1" fontAlgn="auto" latinLnBrk="0" hangingPunct="1">
                <a:lnSpc>
                  <a:spcPts val="1679"/>
                </a:lnSpc>
                <a:spcBef>
                  <a:spcPct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Identify how to identify development opportunities </a:t>
              </a:r>
              <a:endParaRPr kumimoji="0" lang="en-US" sz="1600" b="1" i="0" u="none" strike="noStrike" kern="1200" cap="none" spc="0" normalizeH="0" baseline="0" noProof="0" dirty="0">
                <a:ln>
                  <a:noFill/>
                </a:ln>
                <a:solidFill>
                  <a:srgbClr val="000000"/>
                </a:solidFill>
                <a:effectLst/>
                <a:uLnTx/>
                <a:uFillTx/>
                <a:latin typeface="Aptos" panose="020B0004020202020204" pitchFamily="34" charset="0"/>
                <a:ea typeface="TT Fors Bold"/>
                <a:cs typeface="TT Fors Bold"/>
                <a:sym typeface="TT Fors Bold"/>
              </a:endParaRPr>
            </a:p>
          </p:txBody>
        </p:sp>
        <p:sp>
          <p:nvSpPr>
            <p:cNvPr id="49" name="TextBox 47">
              <a:extLst>
                <a:ext uri="{FF2B5EF4-FFF2-40B4-BE49-F238E27FC236}">
                  <a16:creationId xmlns:a16="http://schemas.microsoft.com/office/drawing/2014/main" id="{378C73C9-9833-BFCD-8299-CC72A75F618D}"/>
                </a:ext>
              </a:extLst>
            </p:cNvPr>
            <p:cNvSpPr txBox="1"/>
            <p:nvPr/>
          </p:nvSpPr>
          <p:spPr>
            <a:xfrm>
              <a:off x="7051302" y="5974212"/>
              <a:ext cx="3499259" cy="778928"/>
            </a:xfrm>
            <a:prstGeom prst="rect">
              <a:avLst/>
            </a:prstGeom>
          </p:spPr>
          <p:txBody>
            <a:bodyPr lIns="0" tIns="0" rIns="0" bIns="0" rtlCol="0" anchor="t">
              <a:spAutoFit/>
            </a:bodyPr>
            <a:lstStyle/>
            <a:p>
              <a:pPr lvl="0">
                <a:lnSpc>
                  <a:spcPct val="107000"/>
                </a:lnSpc>
                <a:spcAft>
                  <a:spcPts val="800"/>
                </a:spcAft>
              </a:pPr>
              <a:r>
                <a:rPr lang="en-GB" sz="1600" kern="100" dirty="0">
                  <a:latin typeface="Aptos" panose="020B0004020202020204" pitchFamily="34" charset="0"/>
                  <a:ea typeface="Aptos" panose="020B0004020202020204" pitchFamily="34" charset="0"/>
                  <a:cs typeface="Times New Roman" panose="02020603050405020304" pitchFamily="18" charset="0"/>
                </a:rPr>
                <a:t>Strengthen your ability to lead quality, workforce and operational improvement in your team and service</a:t>
              </a:r>
            </a:p>
            <a:p>
              <a:pPr marL="0" marR="0" lvl="0" indent="0" algn="l" defTabSz="609630" rtl="0" eaLnBrk="1" fontAlgn="auto" latinLnBrk="0" hangingPunct="1">
                <a:lnSpc>
                  <a:spcPts val="1493"/>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ptos" panose="020B0004020202020204" pitchFamily="34" charset="0"/>
                <a:ea typeface="TT Fors"/>
                <a:cs typeface="TT Fors"/>
                <a:sym typeface="TT Fors"/>
              </a:endParaRPr>
            </a:p>
          </p:txBody>
        </p:sp>
        <p:sp>
          <p:nvSpPr>
            <p:cNvPr id="50" name="TextBox 48">
              <a:extLst>
                <a:ext uri="{FF2B5EF4-FFF2-40B4-BE49-F238E27FC236}">
                  <a16:creationId xmlns:a16="http://schemas.microsoft.com/office/drawing/2014/main" id="{96E1D5A6-7621-7DA9-CDA2-AB4DB34E6E66}"/>
                </a:ext>
              </a:extLst>
            </p:cNvPr>
            <p:cNvSpPr txBox="1"/>
            <p:nvPr/>
          </p:nvSpPr>
          <p:spPr>
            <a:xfrm>
              <a:off x="7051302" y="5727000"/>
              <a:ext cx="3499259" cy="215110"/>
            </a:xfrm>
            <a:prstGeom prst="rect">
              <a:avLst/>
            </a:prstGeom>
          </p:spPr>
          <p:txBody>
            <a:bodyPr lIns="0" tIns="0" rIns="0" bIns="0" rtlCol="0" anchor="t">
              <a:spAutoFit/>
            </a:bodyPr>
            <a:lstStyle/>
            <a:p>
              <a:pPr marL="0" marR="0" lvl="0" indent="0" algn="l" defTabSz="609630" rtl="0" eaLnBrk="1" fontAlgn="auto" latinLnBrk="0" hangingPunct="1">
                <a:lnSpc>
                  <a:spcPts val="1679"/>
                </a:lnSpc>
                <a:spcBef>
                  <a:spcPct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Strengthen your ability to lead </a:t>
              </a:r>
              <a:endParaRPr kumimoji="0" lang="en-US" sz="1600" b="1" i="0" u="none" strike="noStrike" kern="1200" cap="none" spc="0" normalizeH="0" baseline="0" noProof="0" dirty="0">
                <a:ln>
                  <a:noFill/>
                </a:ln>
                <a:solidFill>
                  <a:srgbClr val="000000"/>
                </a:solidFill>
                <a:effectLst/>
                <a:uLnTx/>
                <a:uFillTx/>
                <a:latin typeface="Aptos" panose="020B0004020202020204" pitchFamily="34" charset="0"/>
                <a:ea typeface="TT Fors Bold"/>
                <a:cs typeface="TT Fors Bold"/>
                <a:sym typeface="TT Fors Bold"/>
              </a:endParaRPr>
            </a:p>
          </p:txBody>
        </p:sp>
      </p:grpSp>
      <p:pic>
        <p:nvPicPr>
          <p:cNvPr id="52" name="Picture 51">
            <a:extLst>
              <a:ext uri="{FF2B5EF4-FFF2-40B4-BE49-F238E27FC236}">
                <a16:creationId xmlns:a16="http://schemas.microsoft.com/office/drawing/2014/main" id="{D4F53421-BEE5-66DA-79EA-4EE9C3A32829}"/>
              </a:ext>
            </a:extLst>
          </p:cNvPr>
          <p:cNvPicPr>
            <a:picLocks noChangeAspect="1"/>
          </p:cNvPicPr>
          <p:nvPr/>
        </p:nvPicPr>
        <p:blipFill>
          <a:blip r:embed="rId4"/>
          <a:srcRect l="40452"/>
          <a:stretch>
            <a:fillRect/>
          </a:stretch>
        </p:blipFill>
        <p:spPr>
          <a:xfrm>
            <a:off x="0" y="1473383"/>
            <a:ext cx="2999824" cy="4780330"/>
          </a:xfrm>
          <a:prstGeom prst="rect">
            <a:avLst/>
          </a:prstGeom>
        </p:spPr>
      </p:pic>
    </p:spTree>
    <p:extLst>
      <p:ext uri="{BB962C8B-B14F-4D97-AF65-F5344CB8AC3E}">
        <p14:creationId xmlns:p14="http://schemas.microsoft.com/office/powerpoint/2010/main" val="1325667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B8E5-D22B-1257-DA45-5A5A915628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CC31F3E-CE8A-704A-6252-AB201608D0B1}"/>
              </a:ext>
            </a:extLst>
          </p:cNvPr>
          <p:cNvSpPr>
            <a:spLocks noGrp="1"/>
          </p:cNvSpPr>
          <p:nvPr>
            <p:ph type="body" sz="quarter" idx="10"/>
          </p:nvPr>
        </p:nvSpPr>
        <p:spPr/>
        <p:txBody>
          <a:bodyPr/>
          <a:lstStyle/>
          <a:p>
            <a:endParaRPr lang="en-GB" dirty="0"/>
          </a:p>
          <a:p>
            <a:r>
              <a:rPr lang="en-GB" sz="6600" dirty="0"/>
              <a:t>Close </a:t>
            </a:r>
          </a:p>
          <a:p>
            <a:endParaRPr lang="en-GB" dirty="0"/>
          </a:p>
        </p:txBody>
      </p:sp>
    </p:spTree>
    <p:extLst>
      <p:ext uri="{BB962C8B-B14F-4D97-AF65-F5344CB8AC3E}">
        <p14:creationId xmlns:p14="http://schemas.microsoft.com/office/powerpoint/2010/main" val="111515816"/>
      </p:ext>
    </p:extLst>
  </p:cSld>
  <p:clrMapOvr>
    <a:masterClrMapping/>
  </p:clrMapOvr>
</p:sld>
</file>

<file path=ppt/theme/theme1.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931577E6-FE25-4F14-8445-55616707E6C7}"/>
    </a:ext>
  </a:extLst>
</a:theme>
</file>

<file path=ppt/theme/theme2.xml><?xml version="1.0" encoding="utf-8"?>
<a:theme xmlns:a="http://schemas.openxmlformats.org/drawingml/2006/main" name="2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8402CC38DE58544B201F162CF50CE4D" ma:contentTypeVersion="3" ma:contentTypeDescription="Create a new document." ma:contentTypeScope="" ma:versionID="73c5923269df88f6e2d5b21087657af0">
  <xsd:schema xmlns:xsd="http://www.w3.org/2001/XMLSchema" xmlns:xs="http://www.w3.org/2001/XMLSchema" xmlns:p="http://schemas.microsoft.com/office/2006/metadata/properties" xmlns:ns2="9a81d049-cec8-458e-a1bd-8614d334d6ed" targetNamespace="http://schemas.microsoft.com/office/2006/metadata/properties" ma:root="true" ma:fieldsID="b93c651c698be22a434c313b56e07460" ns2:_="">
    <xsd:import namespace="9a81d049-cec8-458e-a1bd-8614d334d6e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1d049-cec8-458e-a1bd-8614d334d6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1C4082-E861-4903-B468-97D0FFD20D4B}">
  <ds:schemaRefs>
    <ds:schemaRef ds:uri="http://purl.org/dc/terms/"/>
    <ds:schemaRef ds:uri="http://schemas.microsoft.com/office/infopath/2007/PartnerControls"/>
    <ds:schemaRef ds:uri="http://schemas.microsoft.com/office/2006/documentManagement/types"/>
    <ds:schemaRef ds:uri="http://purl.org/dc/dcmitype/"/>
    <ds:schemaRef ds:uri="http://www.w3.org/XML/1998/namespace"/>
    <ds:schemaRef ds:uri="http://schemas.microsoft.com/office/2006/metadata/properties"/>
    <ds:schemaRef ds:uri="9a81d049-cec8-458e-a1bd-8614d334d6ed"/>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9B25D996-06A2-41F4-B128-616310C39F2A}">
  <ds:schemaRefs>
    <ds:schemaRef ds:uri="9a81d049-cec8-458e-a1bd-8614d334d6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6E2579E-497E-4EA3-B18F-F3DA71169C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178</TotalTime>
  <Words>2548</Words>
  <Application>Microsoft Office PowerPoint</Application>
  <PresentationFormat>Widescreen</PresentationFormat>
  <Paragraphs>309</Paragraphs>
  <Slides>28</Slides>
  <Notes>12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Aptos</vt:lpstr>
      <vt:lpstr>Aptos Display</vt:lpstr>
      <vt:lpstr>Arial</vt:lpstr>
      <vt:lpstr>Calibri</vt:lpstr>
      <vt:lpstr>Courier New</vt:lpstr>
      <vt:lpstr>Wingdings</vt:lpstr>
      <vt:lpstr>Cover</vt:lpstr>
      <vt:lpstr>2_Page</vt:lpstr>
      <vt:lpstr>1_Office Theme</vt:lpstr>
      <vt:lpstr>PowerPoint Presentation</vt:lpstr>
      <vt:lpstr>Objectives of Today </vt:lpstr>
      <vt:lpstr>Flow of the Day </vt:lpstr>
      <vt:lpstr>Connecting </vt:lpstr>
      <vt:lpstr>Building a picture of who I am   </vt:lpstr>
      <vt:lpstr>Who are you? </vt:lpstr>
      <vt:lpstr>Who are you? </vt:lpstr>
      <vt:lpstr>PowerPoint Presentation</vt:lpstr>
      <vt:lpstr>PowerPoint Presentation</vt:lpstr>
      <vt:lpstr>PowerPoint Presentation</vt:lpstr>
      <vt:lpstr>PowerPoint Presentation</vt:lpstr>
      <vt:lpstr>What do I want to be known for? </vt:lpstr>
      <vt:lpstr>What can you learn about you? </vt:lpstr>
      <vt:lpstr>PowerPoint Presentation</vt:lpstr>
      <vt:lpstr>Johari’s Window </vt:lpstr>
      <vt:lpstr>Lunch </vt:lpstr>
      <vt:lpstr>What leadership style do I want to be? </vt:lpstr>
      <vt:lpstr>What is important in leadership </vt:lpstr>
      <vt:lpstr>What are the different ways of leading </vt:lpstr>
      <vt:lpstr>Leadership Styles </vt:lpstr>
      <vt:lpstr>How can I be an authentic Leader?  </vt:lpstr>
      <vt:lpstr>Authentic Leadership </vt:lpstr>
      <vt:lpstr>Vulnerable Leadership </vt:lpstr>
      <vt:lpstr>Leadership </vt:lpstr>
      <vt:lpstr>Finalising my leadership goals </vt:lpstr>
      <vt:lpstr>Reflections  </vt:lpstr>
      <vt:lpstr>Objectives of Tomorrow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Wills</dc:creator>
  <cp:lastModifiedBy>Yasmin Wills</cp:lastModifiedBy>
  <cp:revision>1</cp:revision>
  <dcterms:created xsi:type="dcterms:W3CDTF">2026-04-30T12:14:35Z</dcterms:created>
  <dcterms:modified xsi:type="dcterms:W3CDTF">2026-06-09T12:12:30Z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0x010100F8402CC38DE58544B201F162CF50CE4D</vt:lpwstr>
  </property>
</Properties>
</file>