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modernComment_7FFFDCCE_1F1FB41F.xml" ContentType="application/vnd.ms-powerpoint.comment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7FFFDCC4_DD2BB089.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 id="2147483671" r:id="rId6"/>
    <p:sldMasterId id="2147483692" r:id="rId7"/>
  </p:sldMasterIdLst>
  <p:notesMasterIdLst>
    <p:notesMasterId r:id="rId38"/>
  </p:notesMasterIdLst>
  <p:sldIdLst>
    <p:sldId id="493" r:id="rId8"/>
    <p:sldId id="2147474642" r:id="rId9"/>
    <p:sldId id="2147474632" r:id="rId10"/>
    <p:sldId id="2147474640" r:id="rId11"/>
    <p:sldId id="2147474638" r:id="rId12"/>
    <p:sldId id="2147474636" r:id="rId13"/>
    <p:sldId id="256" r:id="rId14"/>
    <p:sldId id="2147310474" r:id="rId15"/>
    <p:sldId id="2147474617" r:id="rId16"/>
    <p:sldId id="2147474620" r:id="rId17"/>
    <p:sldId id="2147474624" r:id="rId18"/>
    <p:sldId id="2147474639" r:id="rId19"/>
    <p:sldId id="2147474626" r:id="rId20"/>
    <p:sldId id="2147474628" r:id="rId21"/>
    <p:sldId id="2147474629" r:id="rId22"/>
    <p:sldId id="2147474633" r:id="rId23"/>
    <p:sldId id="2147474634" r:id="rId24"/>
    <p:sldId id="2147474625" r:id="rId25"/>
    <p:sldId id="2147474627" r:id="rId26"/>
    <p:sldId id="2147474613" r:id="rId27"/>
    <p:sldId id="2147474614" r:id="rId28"/>
    <p:sldId id="2147474616" r:id="rId29"/>
    <p:sldId id="2147310439" r:id="rId30"/>
    <p:sldId id="2147474619" r:id="rId31"/>
    <p:sldId id="2147310469" r:id="rId32"/>
    <p:sldId id="2147474622" r:id="rId33"/>
    <p:sldId id="258" r:id="rId34"/>
    <p:sldId id="2147474623" r:id="rId35"/>
    <p:sldId id="2147474641" r:id="rId36"/>
    <p:sldId id="214731034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4470D68-8272-0AFE-C6A3-23AB841806EB}" name="Yasmin Wills" initials="YW" userId="S::yasmin.wills@tricordant.com::8d9f2313-cb24-4908-83f4-aab715566215" providerId="AD"/>
  <p188:author id="{678E08FC-B3B5-8181-F0F1-5EDE97F7760A}" name="Helen Blanchard" initials="HB" userId="S::helen.blanchard@tricordant.com::1af11001-4567-4306-be66-e6ba9b6b592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5B7A4"/>
    <a:srgbClr val="EC2393"/>
    <a:srgbClr val="CBEBE6"/>
    <a:srgbClr val="006C69"/>
    <a:srgbClr val="2FB4A2"/>
    <a:srgbClr val="FB5937"/>
    <a:srgbClr val="0C7CC4"/>
    <a:srgbClr val="46C788"/>
    <a:srgbClr val="F6D025"/>
    <a:srgbClr val="0D73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CA24C2-0CD0-4906-A9ED-EB1516C6A0A4}" v="5702" dt="2026-05-29T15:33:21.191"/>
    <p1510:client id="{CD4DC017-635B-4AAD-8CAF-5FA08953C022}" v="4876" dt="2026-05-29T16:03:13.4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6/11/relationships/changesInfo" Target="changesInfos/changesInfo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Blanchard" userId="1af11001-4567-4306-be66-e6ba9b6b592d" providerId="ADAL" clId="{22440078-8369-4459-925A-999BC4D72737}"/>
    <pc:docChg chg="undo custSel addSld delSld modSld sldOrd delMainMaster modMainMaster">
      <pc:chgData name="Helen Blanchard" userId="1af11001-4567-4306-be66-e6ba9b6b592d" providerId="ADAL" clId="{22440078-8369-4459-925A-999BC4D72737}" dt="2026-05-29T15:33:21.191" v="6583" actId="207"/>
      <pc:docMkLst>
        <pc:docMk/>
      </pc:docMkLst>
      <pc:sldChg chg="modSp add del">
        <pc:chgData name="Helen Blanchard" userId="1af11001-4567-4306-be66-e6ba9b6b592d" providerId="ADAL" clId="{22440078-8369-4459-925A-999BC4D72737}" dt="2026-05-29T14:25:20.452" v="5114" actId="2696"/>
        <pc:sldMkLst>
          <pc:docMk/>
          <pc:sldMk cId="4151936998" sldId="257"/>
        </pc:sldMkLst>
        <pc:spChg chg="mod">
          <ac:chgData name="Helen Blanchard" userId="1af11001-4567-4306-be66-e6ba9b6b592d" providerId="ADAL" clId="{22440078-8369-4459-925A-999BC4D72737}" dt="2026-05-29T08:12:27.585" v="696"/>
          <ac:spMkLst>
            <pc:docMk/>
            <pc:sldMk cId="4151936998" sldId="257"/>
            <ac:spMk id="4" creationId="{F494C7BE-1D1E-A4FC-3DB8-1A143A3B76B6}"/>
          </ac:spMkLst>
        </pc:spChg>
      </pc:sldChg>
      <pc:sldChg chg="addSp delSp modSp add del mod">
        <pc:chgData name="Helen Blanchard" userId="1af11001-4567-4306-be66-e6ba9b6b592d" providerId="ADAL" clId="{22440078-8369-4459-925A-999BC4D72737}" dt="2026-05-29T14:44:02.514" v="5568" actId="207"/>
        <pc:sldMkLst>
          <pc:docMk/>
          <pc:sldMk cId="2140641797" sldId="258"/>
        </pc:sldMkLst>
        <pc:spChg chg="mod">
          <ac:chgData name="Helen Blanchard" userId="1af11001-4567-4306-be66-e6ba9b6b592d" providerId="ADAL" clId="{22440078-8369-4459-925A-999BC4D72737}" dt="2026-05-29T14:43:27.204" v="5542" actId="113"/>
          <ac:spMkLst>
            <pc:docMk/>
            <pc:sldMk cId="2140641797" sldId="258"/>
            <ac:spMk id="2" creationId="{777AE3C3-51C5-F8AD-6243-E8D72ED8BF90}"/>
          </ac:spMkLst>
        </pc:spChg>
        <pc:spChg chg="add del mod">
          <ac:chgData name="Helen Blanchard" userId="1af11001-4567-4306-be66-e6ba9b6b592d" providerId="ADAL" clId="{22440078-8369-4459-925A-999BC4D72737}" dt="2026-05-29T14:42:58.607" v="5527" actId="21"/>
          <ac:spMkLst>
            <pc:docMk/>
            <pc:sldMk cId="2140641797" sldId="258"/>
            <ac:spMk id="4" creationId="{EDAB9390-05C2-866A-F827-6F7EEAA89B69}"/>
          </ac:spMkLst>
        </pc:spChg>
        <pc:spChg chg="mod">
          <ac:chgData name="Helen Blanchard" userId="1af11001-4567-4306-be66-e6ba9b6b592d" providerId="ADAL" clId="{22440078-8369-4459-925A-999BC4D72737}" dt="2026-05-29T14:43:14.976" v="5539" actId="1036"/>
          <ac:spMkLst>
            <pc:docMk/>
            <pc:sldMk cId="2140641797" sldId="258"/>
            <ac:spMk id="6" creationId="{0C094690-248C-2A62-9FE4-EC4F7627DF01}"/>
          </ac:spMkLst>
        </pc:spChg>
        <pc:spChg chg="mod">
          <ac:chgData name="Helen Blanchard" userId="1af11001-4567-4306-be66-e6ba9b6b592d" providerId="ADAL" clId="{22440078-8369-4459-925A-999BC4D72737}" dt="2026-05-29T14:43:14.976" v="5539" actId="1036"/>
          <ac:spMkLst>
            <pc:docMk/>
            <pc:sldMk cId="2140641797" sldId="258"/>
            <ac:spMk id="7" creationId="{0AE7D8D6-5FD0-E6B0-A368-45236B7B847D}"/>
          </ac:spMkLst>
        </pc:spChg>
        <pc:spChg chg="add del mod">
          <ac:chgData name="Helen Blanchard" userId="1af11001-4567-4306-be66-e6ba9b6b592d" providerId="ADAL" clId="{22440078-8369-4459-925A-999BC4D72737}" dt="2026-05-29T14:42:54.725" v="5526" actId="21"/>
          <ac:spMkLst>
            <pc:docMk/>
            <pc:sldMk cId="2140641797" sldId="258"/>
            <ac:spMk id="8" creationId="{68B73BF6-315C-A443-03F6-0A350119F5DB}"/>
          </ac:spMkLst>
        </pc:spChg>
        <pc:spChg chg="mod">
          <ac:chgData name="Helen Blanchard" userId="1af11001-4567-4306-be66-e6ba9b6b592d" providerId="ADAL" clId="{22440078-8369-4459-925A-999BC4D72737}" dt="2026-05-29T14:42:42.021" v="5524" actId="208"/>
          <ac:spMkLst>
            <pc:docMk/>
            <pc:sldMk cId="2140641797" sldId="258"/>
            <ac:spMk id="9" creationId="{136CD6BF-812D-E799-DD10-A499FEAEA9B8}"/>
          </ac:spMkLst>
        </pc:spChg>
        <pc:spChg chg="mod">
          <ac:chgData name="Helen Blanchard" userId="1af11001-4567-4306-be66-e6ba9b6b592d" providerId="ADAL" clId="{22440078-8369-4459-925A-999BC4D72737}" dt="2026-05-29T14:43:14.976" v="5539" actId="1036"/>
          <ac:spMkLst>
            <pc:docMk/>
            <pc:sldMk cId="2140641797" sldId="258"/>
            <ac:spMk id="29" creationId="{04B6AB16-5BCF-73AA-8AB9-EE3864753D43}"/>
          </ac:spMkLst>
        </pc:spChg>
        <pc:spChg chg="mod">
          <ac:chgData name="Helen Blanchard" userId="1af11001-4567-4306-be66-e6ba9b6b592d" providerId="ADAL" clId="{22440078-8369-4459-925A-999BC4D72737}" dt="2026-05-29T14:43:14.976" v="5539" actId="1036"/>
          <ac:spMkLst>
            <pc:docMk/>
            <pc:sldMk cId="2140641797" sldId="258"/>
            <ac:spMk id="30" creationId="{BDA1442B-585A-30C6-9FD4-A11D5975B996}"/>
          </ac:spMkLst>
        </pc:spChg>
        <pc:spChg chg="mod">
          <ac:chgData name="Helen Blanchard" userId="1af11001-4567-4306-be66-e6ba9b6b592d" providerId="ADAL" clId="{22440078-8369-4459-925A-999BC4D72737}" dt="2026-05-29T14:43:14.976" v="5539" actId="1036"/>
          <ac:spMkLst>
            <pc:docMk/>
            <pc:sldMk cId="2140641797" sldId="258"/>
            <ac:spMk id="31" creationId="{9EE766EF-FA44-FD36-3E61-70482BC39BBB}"/>
          </ac:spMkLst>
        </pc:spChg>
        <pc:spChg chg="mod">
          <ac:chgData name="Helen Blanchard" userId="1af11001-4567-4306-be66-e6ba9b6b592d" providerId="ADAL" clId="{22440078-8369-4459-925A-999BC4D72737}" dt="2026-05-29T14:43:14.976" v="5539" actId="1036"/>
          <ac:spMkLst>
            <pc:docMk/>
            <pc:sldMk cId="2140641797" sldId="258"/>
            <ac:spMk id="32" creationId="{D2DC141B-56CE-E99A-93CC-0B2A5E691D19}"/>
          </ac:spMkLst>
        </pc:spChg>
        <pc:spChg chg="mod">
          <ac:chgData name="Helen Blanchard" userId="1af11001-4567-4306-be66-e6ba9b6b592d" providerId="ADAL" clId="{22440078-8369-4459-925A-999BC4D72737}" dt="2026-05-29T14:43:14.976" v="5539" actId="1036"/>
          <ac:spMkLst>
            <pc:docMk/>
            <pc:sldMk cId="2140641797" sldId="258"/>
            <ac:spMk id="34" creationId="{4B333454-BB52-2C27-A151-C5F2CA3F531F}"/>
          </ac:spMkLst>
        </pc:spChg>
        <pc:spChg chg="mod">
          <ac:chgData name="Helen Blanchard" userId="1af11001-4567-4306-be66-e6ba9b6b592d" providerId="ADAL" clId="{22440078-8369-4459-925A-999BC4D72737}" dt="2026-05-29T14:43:14.976" v="5539" actId="1036"/>
          <ac:spMkLst>
            <pc:docMk/>
            <pc:sldMk cId="2140641797" sldId="258"/>
            <ac:spMk id="41" creationId="{9F1C5057-3EA6-7B11-6CDE-1E351C7CC138}"/>
          </ac:spMkLst>
        </pc:spChg>
        <pc:spChg chg="mod">
          <ac:chgData name="Helen Blanchard" userId="1af11001-4567-4306-be66-e6ba9b6b592d" providerId="ADAL" clId="{22440078-8369-4459-925A-999BC4D72737}" dt="2026-05-29T14:43:14.976" v="5539" actId="1036"/>
          <ac:spMkLst>
            <pc:docMk/>
            <pc:sldMk cId="2140641797" sldId="258"/>
            <ac:spMk id="42" creationId="{C3C56055-0DBD-1832-6FFE-A5C624A6D3BE}"/>
          </ac:spMkLst>
        </pc:spChg>
        <pc:spChg chg="mod">
          <ac:chgData name="Helen Blanchard" userId="1af11001-4567-4306-be66-e6ba9b6b592d" providerId="ADAL" clId="{22440078-8369-4459-925A-999BC4D72737}" dt="2026-05-29T14:43:14.976" v="5539" actId="1036"/>
          <ac:spMkLst>
            <pc:docMk/>
            <pc:sldMk cId="2140641797" sldId="258"/>
            <ac:spMk id="44" creationId="{B02DF1E2-AD32-25EF-EFB7-B8943A51D023}"/>
          </ac:spMkLst>
        </pc:spChg>
        <pc:graphicFrameChg chg="modGraphic">
          <ac:chgData name="Helen Blanchard" userId="1af11001-4567-4306-be66-e6ba9b6b592d" providerId="ADAL" clId="{22440078-8369-4459-925A-999BC4D72737}" dt="2026-05-29T14:44:02.514" v="5568" actId="207"/>
          <ac:graphicFrameMkLst>
            <pc:docMk/>
            <pc:sldMk cId="2140641797" sldId="258"/>
            <ac:graphicFrameMk id="5" creationId="{FFA305FC-2064-10A0-47F2-AC4A3FD645A1}"/>
          </ac:graphicFrameMkLst>
        </pc:graphicFrameChg>
      </pc:sldChg>
      <pc:sldChg chg="modSp add del mod">
        <pc:chgData name="Helen Blanchard" userId="1af11001-4567-4306-be66-e6ba9b6b592d" providerId="ADAL" clId="{22440078-8369-4459-925A-999BC4D72737}" dt="2026-05-29T14:25:28.051" v="5115" actId="2696"/>
        <pc:sldMkLst>
          <pc:docMk/>
          <pc:sldMk cId="3658851237" sldId="259"/>
        </pc:sldMkLst>
        <pc:spChg chg="mod">
          <ac:chgData name="Helen Blanchard" userId="1af11001-4567-4306-be66-e6ba9b6b592d" providerId="ADAL" clId="{22440078-8369-4459-925A-999BC4D72737}" dt="2026-05-29T08:30:14.302" v="907" actId="21"/>
          <ac:spMkLst>
            <pc:docMk/>
            <pc:sldMk cId="3658851237" sldId="259"/>
            <ac:spMk id="2" creationId="{279C164D-CD42-2450-D568-3F088AD042A9}"/>
          </ac:spMkLst>
        </pc:spChg>
      </pc:sldChg>
      <pc:sldChg chg="add del">
        <pc:chgData name="Helen Blanchard" userId="1af11001-4567-4306-be66-e6ba9b6b592d" providerId="ADAL" clId="{22440078-8369-4459-925A-999BC4D72737}" dt="2026-05-29T14:43:30.762" v="5543" actId="2696"/>
        <pc:sldMkLst>
          <pc:docMk/>
          <pc:sldMk cId="3680488115" sldId="259"/>
        </pc:sldMkLst>
      </pc:sldChg>
      <pc:sldChg chg="modSp add del">
        <pc:chgData name="Helen Blanchard" userId="1af11001-4567-4306-be66-e6ba9b6b592d" providerId="ADAL" clId="{22440078-8369-4459-925A-999BC4D72737}" dt="2026-05-29T14:25:20.452" v="5114" actId="2696"/>
        <pc:sldMkLst>
          <pc:docMk/>
          <pc:sldMk cId="754208641" sldId="260"/>
        </pc:sldMkLst>
        <pc:spChg chg="mod">
          <ac:chgData name="Helen Blanchard" userId="1af11001-4567-4306-be66-e6ba9b6b592d" providerId="ADAL" clId="{22440078-8369-4459-925A-999BC4D72737}" dt="2026-05-29T08:12:27.585" v="696"/>
          <ac:spMkLst>
            <pc:docMk/>
            <pc:sldMk cId="754208641" sldId="260"/>
            <ac:spMk id="4" creationId="{3B4770FA-8CC6-37A3-6BD0-E1C888C42173}"/>
          </ac:spMkLst>
        </pc:spChg>
      </pc:sldChg>
      <pc:sldChg chg="modSp add del">
        <pc:chgData name="Helen Blanchard" userId="1af11001-4567-4306-be66-e6ba9b6b592d" providerId="ADAL" clId="{22440078-8369-4459-925A-999BC4D72737}" dt="2026-05-29T14:25:28.792" v="5116" actId="2696"/>
        <pc:sldMkLst>
          <pc:docMk/>
          <pc:sldMk cId="323481313" sldId="262"/>
        </pc:sldMkLst>
        <pc:spChg chg="mod">
          <ac:chgData name="Helen Blanchard" userId="1af11001-4567-4306-be66-e6ba9b6b592d" providerId="ADAL" clId="{22440078-8369-4459-925A-999BC4D72737}" dt="2026-05-29T08:12:27.585" v="696"/>
          <ac:spMkLst>
            <pc:docMk/>
            <pc:sldMk cId="323481313" sldId="262"/>
            <ac:spMk id="3" creationId="{A51705B6-7B06-A47A-EEFE-80C2E9C1B650}"/>
          </ac:spMkLst>
        </pc:spChg>
      </pc:sldChg>
      <pc:sldChg chg="modSp add del">
        <pc:chgData name="Helen Blanchard" userId="1af11001-4567-4306-be66-e6ba9b6b592d" providerId="ADAL" clId="{22440078-8369-4459-925A-999BC4D72737}" dt="2026-05-29T14:25:30.507" v="5117" actId="2696"/>
        <pc:sldMkLst>
          <pc:docMk/>
          <pc:sldMk cId="1752039521" sldId="263"/>
        </pc:sldMkLst>
        <pc:spChg chg="mod">
          <ac:chgData name="Helen Blanchard" userId="1af11001-4567-4306-be66-e6ba9b6b592d" providerId="ADAL" clId="{22440078-8369-4459-925A-999BC4D72737}" dt="2026-05-29T08:12:27.585" v="696"/>
          <ac:spMkLst>
            <pc:docMk/>
            <pc:sldMk cId="1752039521" sldId="263"/>
            <ac:spMk id="5" creationId="{ACF2067E-828F-11EB-1EC9-3E10F92834B8}"/>
          </ac:spMkLst>
        </pc:spChg>
      </pc:sldChg>
      <pc:sldChg chg="modSp mod">
        <pc:chgData name="Helen Blanchard" userId="1af11001-4567-4306-be66-e6ba9b6b592d" providerId="ADAL" clId="{22440078-8369-4459-925A-999BC4D72737}" dt="2026-05-29T07:53:42.631" v="45" actId="20577"/>
        <pc:sldMkLst>
          <pc:docMk/>
          <pc:sldMk cId="3612727037" sldId="493"/>
        </pc:sldMkLst>
        <pc:spChg chg="mod">
          <ac:chgData name="Helen Blanchard" userId="1af11001-4567-4306-be66-e6ba9b6b592d" providerId="ADAL" clId="{22440078-8369-4459-925A-999BC4D72737}" dt="2026-05-29T07:53:42.631" v="45" actId="20577"/>
          <ac:spMkLst>
            <pc:docMk/>
            <pc:sldMk cId="3612727037" sldId="493"/>
            <ac:spMk id="2" creationId="{41B05E4A-5C72-4BF1-A806-01A5DCCC94F9}"/>
          </ac:spMkLst>
        </pc:spChg>
      </pc:sldChg>
      <pc:sldChg chg="modSp add mod">
        <pc:chgData name="Helen Blanchard" userId="1af11001-4567-4306-be66-e6ba9b6b592d" providerId="ADAL" clId="{22440078-8369-4459-925A-999BC4D72737}" dt="2026-05-29T13:53:22.691" v="5111" actId="6549"/>
        <pc:sldMkLst>
          <pc:docMk/>
          <pc:sldMk cId="4089567337" sldId="2145707257"/>
        </pc:sldMkLst>
        <pc:spChg chg="mod">
          <ac:chgData name="Helen Blanchard" userId="1af11001-4567-4306-be66-e6ba9b6b592d" providerId="ADAL" clId="{22440078-8369-4459-925A-999BC4D72737}" dt="2026-05-29T08:15:33.993" v="698" actId="108"/>
          <ac:spMkLst>
            <pc:docMk/>
            <pc:sldMk cId="4089567337" sldId="2145707257"/>
            <ac:spMk id="2" creationId="{A7A31FE3-5B63-8C1F-2BFA-F7B43BD6B305}"/>
          </ac:spMkLst>
        </pc:spChg>
        <pc:spChg chg="mod">
          <ac:chgData name="Helen Blanchard" userId="1af11001-4567-4306-be66-e6ba9b6b592d" providerId="ADAL" clId="{22440078-8369-4459-925A-999BC4D72737}" dt="2026-05-29T13:53:22.691" v="5111" actId="6549"/>
          <ac:spMkLst>
            <pc:docMk/>
            <pc:sldMk cId="4089567337" sldId="2145707257"/>
            <ac:spMk id="3" creationId="{141030E7-B47A-BEDE-BD0C-1E51A5614862}"/>
          </ac:spMkLst>
        </pc:spChg>
      </pc:sldChg>
      <pc:sldChg chg="modSp add del mod">
        <pc:chgData name="Helen Blanchard" userId="1af11001-4567-4306-be66-e6ba9b6b592d" providerId="ADAL" clId="{22440078-8369-4459-925A-999BC4D72737}" dt="2026-05-29T13:41:20.396" v="4111" actId="2696"/>
        <pc:sldMkLst>
          <pc:docMk/>
          <pc:sldMk cId="2947406643" sldId="2145707316"/>
        </pc:sldMkLst>
        <pc:spChg chg="mod">
          <ac:chgData name="Helen Blanchard" userId="1af11001-4567-4306-be66-e6ba9b6b592d" providerId="ADAL" clId="{22440078-8369-4459-925A-999BC4D72737}" dt="2026-05-29T08:16:25.251" v="709" actId="207"/>
          <ac:spMkLst>
            <pc:docMk/>
            <pc:sldMk cId="2947406643" sldId="2145707316"/>
            <ac:spMk id="2" creationId="{A7A31FE3-5B63-8C1F-2BFA-F7B43BD6B305}"/>
          </ac:spMkLst>
        </pc:spChg>
        <pc:spChg chg="mod">
          <ac:chgData name="Helen Blanchard" userId="1af11001-4567-4306-be66-e6ba9b6b592d" providerId="ADAL" clId="{22440078-8369-4459-925A-999BC4D72737}" dt="2026-05-29T08:16:15.916" v="708" actId="207"/>
          <ac:spMkLst>
            <pc:docMk/>
            <pc:sldMk cId="2947406643" sldId="2145707316"/>
            <ac:spMk id="3" creationId="{141030E7-B47A-BEDE-BD0C-1E51A5614862}"/>
          </ac:spMkLst>
        </pc:spChg>
      </pc:sldChg>
      <pc:sldChg chg="add">
        <pc:chgData name="Helen Blanchard" userId="1af11001-4567-4306-be66-e6ba9b6b592d" providerId="ADAL" clId="{22440078-8369-4459-925A-999BC4D72737}" dt="2026-05-29T07:57:30.821" v="131"/>
        <pc:sldMkLst>
          <pc:docMk/>
          <pc:sldMk cId="956280661" sldId="2147310342"/>
        </pc:sldMkLst>
      </pc:sldChg>
      <pc:sldChg chg="del">
        <pc:chgData name="Helen Blanchard" userId="1af11001-4567-4306-be66-e6ba9b6b592d" providerId="ADAL" clId="{22440078-8369-4459-925A-999BC4D72737}" dt="2026-05-29T08:09:55.085" v="695" actId="2696"/>
        <pc:sldMkLst>
          <pc:docMk/>
          <pc:sldMk cId="3955656252" sldId="2147310352"/>
        </pc:sldMkLst>
      </pc:sldChg>
      <pc:sldChg chg="del">
        <pc:chgData name="Helen Blanchard" userId="1af11001-4567-4306-be66-e6ba9b6b592d" providerId="ADAL" clId="{22440078-8369-4459-925A-999BC4D72737}" dt="2026-05-29T13:37:04.585" v="3966" actId="2696"/>
        <pc:sldMkLst>
          <pc:docMk/>
          <pc:sldMk cId="2566991202" sldId="2147310414"/>
        </pc:sldMkLst>
      </pc:sldChg>
      <pc:sldChg chg="del">
        <pc:chgData name="Helen Blanchard" userId="1af11001-4567-4306-be66-e6ba9b6b592d" providerId="ADAL" clId="{22440078-8369-4459-925A-999BC4D72737}" dt="2026-05-29T13:37:02.592" v="3964" actId="2696"/>
        <pc:sldMkLst>
          <pc:docMk/>
          <pc:sldMk cId="2399096800" sldId="2147310415"/>
        </pc:sldMkLst>
      </pc:sldChg>
      <pc:sldChg chg="del">
        <pc:chgData name="Helen Blanchard" userId="1af11001-4567-4306-be66-e6ba9b6b592d" providerId="ADAL" clId="{22440078-8369-4459-925A-999BC4D72737}" dt="2026-05-29T13:37:03.712" v="3965" actId="2696"/>
        <pc:sldMkLst>
          <pc:docMk/>
          <pc:sldMk cId="1068730885" sldId="2147310416"/>
        </pc:sldMkLst>
      </pc:sldChg>
      <pc:sldChg chg="del">
        <pc:chgData name="Helen Blanchard" userId="1af11001-4567-4306-be66-e6ba9b6b592d" providerId="ADAL" clId="{22440078-8369-4459-925A-999BC4D72737}" dt="2026-05-29T13:37:25.330" v="3969" actId="2696"/>
        <pc:sldMkLst>
          <pc:docMk/>
          <pc:sldMk cId="483302832" sldId="2147310426"/>
        </pc:sldMkLst>
      </pc:sldChg>
      <pc:sldChg chg="del">
        <pc:chgData name="Helen Blanchard" userId="1af11001-4567-4306-be66-e6ba9b6b592d" providerId="ADAL" clId="{22440078-8369-4459-925A-999BC4D72737}" dt="2026-05-29T13:37:38.531" v="3971" actId="2696"/>
        <pc:sldMkLst>
          <pc:docMk/>
          <pc:sldMk cId="2590407875" sldId="2147310430"/>
        </pc:sldMkLst>
      </pc:sldChg>
      <pc:sldChg chg="del">
        <pc:chgData name="Helen Blanchard" userId="1af11001-4567-4306-be66-e6ba9b6b592d" providerId="ADAL" clId="{22440078-8369-4459-925A-999BC4D72737}" dt="2026-05-29T13:37:38.531" v="3971" actId="2696"/>
        <pc:sldMkLst>
          <pc:docMk/>
          <pc:sldMk cId="894894884" sldId="2147310431"/>
        </pc:sldMkLst>
      </pc:sldChg>
      <pc:sldChg chg="del">
        <pc:chgData name="Helen Blanchard" userId="1af11001-4567-4306-be66-e6ba9b6b592d" providerId="ADAL" clId="{22440078-8369-4459-925A-999BC4D72737}" dt="2026-05-29T13:37:00.910" v="3963" actId="2696"/>
        <pc:sldMkLst>
          <pc:docMk/>
          <pc:sldMk cId="3760668971" sldId="2147310436"/>
        </pc:sldMkLst>
      </pc:sldChg>
      <pc:sldChg chg="del">
        <pc:chgData name="Helen Blanchard" userId="1af11001-4567-4306-be66-e6ba9b6b592d" providerId="ADAL" clId="{22440078-8369-4459-925A-999BC4D72737}" dt="2026-05-29T13:37:26.318" v="3970" actId="2696"/>
        <pc:sldMkLst>
          <pc:docMk/>
          <pc:sldMk cId="2967492954" sldId="2147310437"/>
        </pc:sldMkLst>
      </pc:sldChg>
      <pc:sldChg chg="addSp delSp modSp mod ord">
        <pc:chgData name="Helen Blanchard" userId="1af11001-4567-4306-be66-e6ba9b6b592d" providerId="ADAL" clId="{22440078-8369-4459-925A-999BC4D72737}" dt="2026-05-29T15:33:21.191" v="6583" actId="207"/>
        <pc:sldMkLst>
          <pc:docMk/>
          <pc:sldMk cId="3041753425" sldId="2147310439"/>
        </pc:sldMkLst>
        <pc:spChg chg="mod">
          <ac:chgData name="Helen Blanchard" userId="1af11001-4567-4306-be66-e6ba9b6b592d" providerId="ADAL" clId="{22440078-8369-4459-925A-999BC4D72737}" dt="2026-05-29T13:48:19.051" v="5037"/>
          <ac:spMkLst>
            <pc:docMk/>
            <pc:sldMk cId="3041753425" sldId="2147310439"/>
            <ac:spMk id="6" creationId="{D9F54949-18A0-95DB-2A0C-7E1E8592C57E}"/>
          </ac:spMkLst>
        </pc:spChg>
        <pc:spChg chg="mod">
          <ac:chgData name="Helen Blanchard" userId="1af11001-4567-4306-be66-e6ba9b6b592d" providerId="ADAL" clId="{22440078-8369-4459-925A-999BC4D72737}" dt="2026-05-29T13:48:19.051" v="5037"/>
          <ac:spMkLst>
            <pc:docMk/>
            <pc:sldMk cId="3041753425" sldId="2147310439"/>
            <ac:spMk id="7" creationId="{9ED049C5-69D6-7998-F16D-DE663A52069E}"/>
          </ac:spMkLst>
        </pc:spChg>
        <pc:spChg chg="mod">
          <ac:chgData name="Helen Blanchard" userId="1af11001-4567-4306-be66-e6ba9b6b592d" providerId="ADAL" clId="{22440078-8369-4459-925A-999BC4D72737}" dt="2026-05-29T15:33:20.959" v="6582" actId="207"/>
          <ac:spMkLst>
            <pc:docMk/>
            <pc:sldMk cId="3041753425" sldId="2147310439"/>
            <ac:spMk id="10" creationId="{CA00BCBE-BF67-4F5F-209D-698A018F7C21}"/>
          </ac:spMkLst>
        </pc:spChg>
        <pc:spChg chg="mod">
          <ac:chgData name="Helen Blanchard" userId="1af11001-4567-4306-be66-e6ba9b6b592d" providerId="ADAL" clId="{22440078-8369-4459-925A-999BC4D72737}" dt="2026-05-29T15:33:20.959" v="6582" actId="207"/>
          <ac:spMkLst>
            <pc:docMk/>
            <pc:sldMk cId="3041753425" sldId="2147310439"/>
            <ac:spMk id="11" creationId="{73469D95-6144-EBCE-FE81-D0CE6965446B}"/>
          </ac:spMkLst>
        </pc:spChg>
        <pc:spChg chg="mod">
          <ac:chgData name="Helen Blanchard" userId="1af11001-4567-4306-be66-e6ba9b6b592d" providerId="ADAL" clId="{22440078-8369-4459-925A-999BC4D72737}" dt="2026-05-29T15:33:20.959" v="6582" actId="207"/>
          <ac:spMkLst>
            <pc:docMk/>
            <pc:sldMk cId="3041753425" sldId="2147310439"/>
            <ac:spMk id="12" creationId="{6B1A838D-492A-7C68-8C86-34408CE5E010}"/>
          </ac:spMkLst>
        </pc:spChg>
        <pc:spChg chg="mod">
          <ac:chgData name="Helen Blanchard" userId="1af11001-4567-4306-be66-e6ba9b6b592d" providerId="ADAL" clId="{22440078-8369-4459-925A-999BC4D72737}" dt="2026-05-29T15:33:20.959" v="6582" actId="207"/>
          <ac:spMkLst>
            <pc:docMk/>
            <pc:sldMk cId="3041753425" sldId="2147310439"/>
            <ac:spMk id="13" creationId="{2118B275-2437-9DB4-A577-9B3BA2B64E4B}"/>
          </ac:spMkLst>
        </pc:spChg>
        <pc:spChg chg="mod">
          <ac:chgData name="Helen Blanchard" userId="1af11001-4567-4306-be66-e6ba9b6b592d" providerId="ADAL" clId="{22440078-8369-4459-925A-999BC4D72737}" dt="2026-05-29T13:48:19.051" v="5037"/>
          <ac:spMkLst>
            <pc:docMk/>
            <pc:sldMk cId="3041753425" sldId="2147310439"/>
            <ac:spMk id="15" creationId="{4001AE02-AB50-AE3D-E912-BB0D2F3FCD82}"/>
          </ac:spMkLst>
        </pc:spChg>
        <pc:spChg chg="mod">
          <ac:chgData name="Helen Blanchard" userId="1af11001-4567-4306-be66-e6ba9b6b592d" providerId="ADAL" clId="{22440078-8369-4459-925A-999BC4D72737}" dt="2026-05-29T13:48:19.051" v="5037"/>
          <ac:spMkLst>
            <pc:docMk/>
            <pc:sldMk cId="3041753425" sldId="2147310439"/>
            <ac:spMk id="19" creationId="{206F8785-68ED-D51C-38C2-8D444F158473}"/>
          </ac:spMkLst>
        </pc:spChg>
        <pc:spChg chg="mod">
          <ac:chgData name="Helen Blanchard" userId="1af11001-4567-4306-be66-e6ba9b6b592d" providerId="ADAL" clId="{22440078-8369-4459-925A-999BC4D72737}" dt="2026-05-29T13:48:19.051" v="5037"/>
          <ac:spMkLst>
            <pc:docMk/>
            <pc:sldMk cId="3041753425" sldId="2147310439"/>
            <ac:spMk id="22" creationId="{B90CFDC6-F147-C75E-2F0B-3683380C7E0F}"/>
          </ac:spMkLst>
        </pc:spChg>
        <pc:spChg chg="mod">
          <ac:chgData name="Helen Blanchard" userId="1af11001-4567-4306-be66-e6ba9b6b592d" providerId="ADAL" clId="{22440078-8369-4459-925A-999BC4D72737}" dt="2026-05-29T15:33:20.959" v="6582" actId="207"/>
          <ac:spMkLst>
            <pc:docMk/>
            <pc:sldMk cId="3041753425" sldId="2147310439"/>
            <ac:spMk id="24" creationId="{059B2E0B-F68F-5423-0694-331E794AD6CB}"/>
          </ac:spMkLst>
        </pc:spChg>
        <pc:spChg chg="mod">
          <ac:chgData name="Helen Blanchard" userId="1af11001-4567-4306-be66-e6ba9b6b592d" providerId="ADAL" clId="{22440078-8369-4459-925A-999BC4D72737}" dt="2026-05-29T15:33:20.959" v="6582" actId="207"/>
          <ac:spMkLst>
            <pc:docMk/>
            <pc:sldMk cId="3041753425" sldId="2147310439"/>
            <ac:spMk id="25" creationId="{517593CB-4293-5EBE-AF58-0F24BBC40D11}"/>
          </ac:spMkLst>
        </pc:spChg>
        <pc:spChg chg="mod">
          <ac:chgData name="Helen Blanchard" userId="1af11001-4567-4306-be66-e6ba9b6b592d" providerId="ADAL" clId="{22440078-8369-4459-925A-999BC4D72737}" dt="2026-05-29T13:48:19.051" v="5037"/>
          <ac:spMkLst>
            <pc:docMk/>
            <pc:sldMk cId="3041753425" sldId="2147310439"/>
            <ac:spMk id="36" creationId="{47E834F7-5EC3-A9E2-7F20-65818AAEB22F}"/>
          </ac:spMkLst>
        </pc:spChg>
        <pc:spChg chg="mod">
          <ac:chgData name="Helen Blanchard" userId="1af11001-4567-4306-be66-e6ba9b6b592d" providerId="ADAL" clId="{22440078-8369-4459-925A-999BC4D72737}" dt="2026-05-29T13:48:19.051" v="5037"/>
          <ac:spMkLst>
            <pc:docMk/>
            <pc:sldMk cId="3041753425" sldId="2147310439"/>
            <ac:spMk id="38" creationId="{394FC56D-B1DF-9286-4320-A270BBA3607D}"/>
          </ac:spMkLst>
        </pc:spChg>
        <pc:spChg chg="mod">
          <ac:chgData name="Helen Blanchard" userId="1af11001-4567-4306-be66-e6ba9b6b592d" providerId="ADAL" clId="{22440078-8369-4459-925A-999BC4D72737}" dt="2026-05-29T13:48:19.051" v="5037"/>
          <ac:spMkLst>
            <pc:docMk/>
            <pc:sldMk cId="3041753425" sldId="2147310439"/>
            <ac:spMk id="40" creationId="{48716A16-0AED-5DE6-D2B0-62F8FAF331FC}"/>
          </ac:spMkLst>
        </pc:spChg>
        <pc:spChg chg="mod">
          <ac:chgData name="Helen Blanchard" userId="1af11001-4567-4306-be66-e6ba9b6b592d" providerId="ADAL" clId="{22440078-8369-4459-925A-999BC4D72737}" dt="2026-05-29T13:48:19.051" v="5037"/>
          <ac:spMkLst>
            <pc:docMk/>
            <pc:sldMk cId="3041753425" sldId="2147310439"/>
            <ac:spMk id="41" creationId="{D721771A-EF27-5F9A-ED22-3D3A7EE6421F}"/>
          </ac:spMkLst>
        </pc:spChg>
        <pc:spChg chg="mod">
          <ac:chgData name="Helen Blanchard" userId="1af11001-4567-4306-be66-e6ba9b6b592d" providerId="ADAL" clId="{22440078-8369-4459-925A-999BC4D72737}" dt="2026-05-29T13:48:19.051" v="5037"/>
          <ac:spMkLst>
            <pc:docMk/>
            <pc:sldMk cId="3041753425" sldId="2147310439"/>
            <ac:spMk id="44" creationId="{38FD30F9-62BE-79AB-1351-3EE739715DA2}"/>
          </ac:spMkLst>
        </pc:spChg>
        <pc:grpChg chg="del mod">
          <ac:chgData name="Helen Blanchard" userId="1af11001-4567-4306-be66-e6ba9b6b592d" providerId="ADAL" clId="{22440078-8369-4459-925A-999BC4D72737}" dt="2026-05-29T13:48:26.136" v="5039" actId="21"/>
          <ac:grpSpMkLst>
            <pc:docMk/>
            <pc:sldMk cId="3041753425" sldId="2147310439"/>
            <ac:grpSpMk id="2" creationId="{337476FF-1174-CA2F-0FAB-7675864EAA1F}"/>
          </ac:grpSpMkLst>
        </pc:grpChg>
        <pc:grpChg chg="mod">
          <ac:chgData name="Helen Blanchard" userId="1af11001-4567-4306-be66-e6ba9b6b592d" providerId="ADAL" clId="{22440078-8369-4459-925A-999BC4D72737}" dt="2026-05-29T15:33:20.959" v="6582" actId="207"/>
          <ac:grpSpMkLst>
            <pc:docMk/>
            <pc:sldMk cId="3041753425" sldId="2147310439"/>
            <ac:grpSpMk id="14" creationId="{18F4A97E-9F5D-8365-C1E5-06360A732FD0}"/>
          </ac:grpSpMkLst>
        </pc:grpChg>
        <pc:grpChg chg="mod">
          <ac:chgData name="Helen Blanchard" userId="1af11001-4567-4306-be66-e6ba9b6b592d" providerId="ADAL" clId="{22440078-8369-4459-925A-999BC4D72737}" dt="2026-05-29T15:33:20.959" v="6582" actId="207"/>
          <ac:grpSpMkLst>
            <pc:docMk/>
            <pc:sldMk cId="3041753425" sldId="2147310439"/>
            <ac:grpSpMk id="26" creationId="{90701957-D569-BF4F-B993-C558DAE03E27}"/>
          </ac:grpSpMkLst>
        </pc:grpChg>
        <pc:picChg chg="mod">
          <ac:chgData name="Helen Blanchard" userId="1af11001-4567-4306-be66-e6ba9b6b592d" providerId="ADAL" clId="{22440078-8369-4459-925A-999BC4D72737}" dt="2026-05-29T15:33:20.959" v="6582" actId="207"/>
          <ac:picMkLst>
            <pc:docMk/>
            <pc:sldMk cId="3041753425" sldId="2147310439"/>
            <ac:picMk id="9" creationId="{55B524D3-7AE1-48E2-6180-188065ED3930}"/>
          </ac:picMkLst>
        </pc:picChg>
        <pc:picChg chg="mod">
          <ac:chgData name="Helen Blanchard" userId="1af11001-4567-4306-be66-e6ba9b6b592d" providerId="ADAL" clId="{22440078-8369-4459-925A-999BC4D72737}" dt="2026-05-29T15:33:21.191" v="6583" actId="207"/>
          <ac:picMkLst>
            <pc:docMk/>
            <pc:sldMk cId="3041753425" sldId="2147310439"/>
            <ac:picMk id="29" creationId="{288AC9D4-3225-2C39-8E40-DD71F5008B35}"/>
          </ac:picMkLst>
        </pc:picChg>
        <pc:picChg chg="mod">
          <ac:chgData name="Helen Blanchard" userId="1af11001-4567-4306-be66-e6ba9b6b592d" providerId="ADAL" clId="{22440078-8369-4459-925A-999BC4D72737}" dt="2026-05-29T15:33:21.191" v="6583" actId="207"/>
          <ac:picMkLst>
            <pc:docMk/>
            <pc:sldMk cId="3041753425" sldId="2147310439"/>
            <ac:picMk id="30" creationId="{51CE4055-671B-0F66-5885-3CCAF98E60C7}"/>
          </ac:picMkLst>
        </pc:picChg>
        <pc:picChg chg="mod">
          <ac:chgData name="Helen Blanchard" userId="1af11001-4567-4306-be66-e6ba9b6b592d" providerId="ADAL" clId="{22440078-8369-4459-925A-999BC4D72737}" dt="2026-05-29T15:33:21.191" v="6583" actId="207"/>
          <ac:picMkLst>
            <pc:docMk/>
            <pc:sldMk cId="3041753425" sldId="2147310439"/>
            <ac:picMk id="31" creationId="{2A4D7754-BF2D-C35B-3337-F6E460731F79}"/>
          </ac:picMkLst>
        </pc:picChg>
        <pc:picChg chg="mod">
          <ac:chgData name="Helen Blanchard" userId="1af11001-4567-4306-be66-e6ba9b6b592d" providerId="ADAL" clId="{22440078-8369-4459-925A-999BC4D72737}" dt="2026-05-29T15:33:21.191" v="6583" actId="207"/>
          <ac:picMkLst>
            <pc:docMk/>
            <pc:sldMk cId="3041753425" sldId="2147310439"/>
            <ac:picMk id="32" creationId="{B14CBAF7-F233-412F-7206-C0C4A36D71F9}"/>
          </ac:picMkLst>
        </pc:picChg>
        <pc:cxnChg chg="mod">
          <ac:chgData name="Helen Blanchard" userId="1af11001-4567-4306-be66-e6ba9b6b592d" providerId="ADAL" clId="{22440078-8369-4459-925A-999BC4D72737}" dt="2026-05-29T15:33:20.959" v="6582" actId="207"/>
          <ac:cxnSpMkLst>
            <pc:docMk/>
            <pc:sldMk cId="3041753425" sldId="2147310439"/>
            <ac:cxnSpMk id="20" creationId="{8F33CBE4-1A3A-DA42-B77B-CFB87BAFEFBD}"/>
          </ac:cxnSpMkLst>
        </pc:cxnChg>
      </pc:sldChg>
      <pc:sldChg chg="del ord">
        <pc:chgData name="Helen Blanchard" userId="1af11001-4567-4306-be66-e6ba9b6b592d" providerId="ADAL" clId="{22440078-8369-4459-925A-999BC4D72737}" dt="2026-05-29T13:41:05.426" v="4109" actId="2696"/>
        <pc:sldMkLst>
          <pc:docMk/>
          <pc:sldMk cId="3920030420" sldId="2147310440"/>
        </pc:sldMkLst>
      </pc:sldChg>
      <pc:sldChg chg="del">
        <pc:chgData name="Helen Blanchard" userId="1af11001-4567-4306-be66-e6ba9b6b592d" providerId="ADAL" clId="{22440078-8369-4459-925A-999BC4D72737}" dt="2026-05-29T13:36:05.584" v="3955" actId="2696"/>
        <pc:sldMkLst>
          <pc:docMk/>
          <pc:sldMk cId="3503733070" sldId="2147310445"/>
        </pc:sldMkLst>
      </pc:sldChg>
      <pc:sldChg chg="del">
        <pc:chgData name="Helen Blanchard" userId="1af11001-4567-4306-be66-e6ba9b6b592d" providerId="ADAL" clId="{22440078-8369-4459-925A-999BC4D72737}" dt="2026-05-29T13:36:17.146" v="3958" actId="2696"/>
        <pc:sldMkLst>
          <pc:docMk/>
          <pc:sldMk cId="4106829949" sldId="2147310448"/>
        </pc:sldMkLst>
      </pc:sldChg>
      <pc:sldChg chg="del">
        <pc:chgData name="Helen Blanchard" userId="1af11001-4567-4306-be66-e6ba9b6b592d" providerId="ADAL" clId="{22440078-8369-4459-925A-999BC4D72737}" dt="2026-05-29T13:41:12.331" v="4110" actId="2696"/>
        <pc:sldMkLst>
          <pc:docMk/>
          <pc:sldMk cId="1923124370" sldId="2147310450"/>
        </pc:sldMkLst>
      </pc:sldChg>
      <pc:sldChg chg="del">
        <pc:chgData name="Helen Blanchard" userId="1af11001-4567-4306-be66-e6ba9b6b592d" providerId="ADAL" clId="{22440078-8369-4459-925A-999BC4D72737}" dt="2026-05-29T13:36:57.380" v="3961" actId="2696"/>
        <pc:sldMkLst>
          <pc:docMk/>
          <pc:sldMk cId="2283610253" sldId="2147310451"/>
        </pc:sldMkLst>
      </pc:sldChg>
      <pc:sldChg chg="del">
        <pc:chgData name="Helen Blanchard" userId="1af11001-4567-4306-be66-e6ba9b6b592d" providerId="ADAL" clId="{22440078-8369-4459-925A-999BC4D72737}" dt="2026-05-29T13:37:38.531" v="3971" actId="2696"/>
        <pc:sldMkLst>
          <pc:docMk/>
          <pc:sldMk cId="1675895227" sldId="2147310454"/>
        </pc:sldMkLst>
      </pc:sldChg>
      <pc:sldChg chg="delSp modSp mod ord">
        <pc:chgData name="Helen Blanchard" userId="1af11001-4567-4306-be66-e6ba9b6b592d" providerId="ADAL" clId="{22440078-8369-4459-925A-999BC4D72737}" dt="2026-05-29T13:42:05.872" v="4115" actId="20577"/>
        <pc:sldMkLst>
          <pc:docMk/>
          <pc:sldMk cId="1719242439" sldId="2147310457"/>
        </pc:sldMkLst>
        <pc:spChg chg="mod">
          <ac:chgData name="Helen Blanchard" userId="1af11001-4567-4306-be66-e6ba9b6b592d" providerId="ADAL" clId="{22440078-8369-4459-925A-999BC4D72737}" dt="2026-05-29T13:42:05.872" v="4115" actId="20577"/>
          <ac:spMkLst>
            <pc:docMk/>
            <pc:sldMk cId="1719242439" sldId="2147310457"/>
            <ac:spMk id="3" creationId="{CD3043FA-5094-8CC2-9835-83C20FB32EC7}"/>
          </ac:spMkLst>
        </pc:spChg>
        <pc:spChg chg="del mod">
          <ac:chgData name="Helen Blanchard" userId="1af11001-4567-4306-be66-e6ba9b6b592d" providerId="ADAL" clId="{22440078-8369-4459-925A-999BC4D72737}" dt="2026-05-29T13:39:05.691" v="4061"/>
          <ac:spMkLst>
            <pc:docMk/>
            <pc:sldMk cId="1719242439" sldId="2147310457"/>
            <ac:spMk id="4" creationId="{98C49E76-F738-77BF-56B2-9D0ECC12220F}"/>
          </ac:spMkLst>
        </pc:spChg>
        <pc:spChg chg="mod">
          <ac:chgData name="Helen Blanchard" userId="1af11001-4567-4306-be66-e6ba9b6b592d" providerId="ADAL" clId="{22440078-8369-4459-925A-999BC4D72737}" dt="2026-05-29T13:39:28.033" v="4100" actId="1076"/>
          <ac:spMkLst>
            <pc:docMk/>
            <pc:sldMk cId="1719242439" sldId="2147310457"/>
            <ac:spMk id="28" creationId="{BB430BC4-E3CA-277D-9276-C629FF1E2515}"/>
          </ac:spMkLst>
        </pc:spChg>
        <pc:spChg chg="mod">
          <ac:chgData name="Helen Blanchard" userId="1af11001-4567-4306-be66-e6ba9b6b592d" providerId="ADAL" clId="{22440078-8369-4459-925A-999BC4D72737}" dt="2026-05-29T13:39:22.951" v="4098" actId="13926"/>
          <ac:spMkLst>
            <pc:docMk/>
            <pc:sldMk cId="1719242439" sldId="2147310457"/>
            <ac:spMk id="39" creationId="{A8F47929-B946-6558-21F0-56145B22D5E2}"/>
          </ac:spMkLst>
        </pc:spChg>
      </pc:sldChg>
      <pc:sldChg chg="del">
        <pc:chgData name="Helen Blanchard" userId="1af11001-4567-4306-be66-e6ba9b6b592d" providerId="ADAL" clId="{22440078-8369-4459-925A-999BC4D72737}" dt="2026-05-29T13:36:06.659" v="3956" actId="2696"/>
        <pc:sldMkLst>
          <pc:docMk/>
          <pc:sldMk cId="2825626673" sldId="2147310458"/>
        </pc:sldMkLst>
      </pc:sldChg>
      <pc:sldChg chg="del">
        <pc:chgData name="Helen Blanchard" userId="1af11001-4567-4306-be66-e6ba9b6b592d" providerId="ADAL" clId="{22440078-8369-4459-925A-999BC4D72737}" dt="2026-05-29T13:36:09.648" v="3957" actId="2696"/>
        <pc:sldMkLst>
          <pc:docMk/>
          <pc:sldMk cId="1609990025" sldId="2147310459"/>
        </pc:sldMkLst>
      </pc:sldChg>
      <pc:sldChg chg="del">
        <pc:chgData name="Helen Blanchard" userId="1af11001-4567-4306-be66-e6ba9b6b592d" providerId="ADAL" clId="{22440078-8369-4459-925A-999BC4D72737}" dt="2026-05-29T13:36:59.005" v="3962" actId="2696"/>
        <pc:sldMkLst>
          <pc:docMk/>
          <pc:sldMk cId="2422022105" sldId="2147310462"/>
        </pc:sldMkLst>
      </pc:sldChg>
      <pc:sldChg chg="del">
        <pc:chgData name="Helen Blanchard" userId="1af11001-4567-4306-be66-e6ba9b6b592d" providerId="ADAL" clId="{22440078-8369-4459-925A-999BC4D72737}" dt="2026-05-29T13:37:38.531" v="3971" actId="2696"/>
        <pc:sldMkLst>
          <pc:docMk/>
          <pc:sldMk cId="1998873780" sldId="2147310465"/>
        </pc:sldMkLst>
      </pc:sldChg>
      <pc:sldChg chg="addSp modSp mod ord">
        <pc:chgData name="Helen Blanchard" userId="1af11001-4567-4306-be66-e6ba9b6b592d" providerId="ADAL" clId="{22440078-8369-4459-925A-999BC4D72737}" dt="2026-05-29T15:19:08.744" v="6478"/>
        <pc:sldMkLst>
          <pc:docMk/>
          <pc:sldMk cId="484272078" sldId="2147310469"/>
        </pc:sldMkLst>
        <pc:spChg chg="add mod">
          <ac:chgData name="Helen Blanchard" userId="1af11001-4567-4306-be66-e6ba9b6b592d" providerId="ADAL" clId="{22440078-8369-4459-925A-999BC4D72737}" dt="2026-05-29T15:18:49.817" v="6476" actId="5793"/>
          <ac:spMkLst>
            <pc:docMk/>
            <pc:sldMk cId="484272078" sldId="2147310469"/>
            <ac:spMk id="2" creationId="{8F217EA4-E542-4FCB-B40B-B8F97379B198}"/>
          </ac:spMkLst>
        </pc:spChg>
        <pc:spChg chg="mod">
          <ac:chgData name="Helen Blanchard" userId="1af11001-4567-4306-be66-e6ba9b6b592d" providerId="ADAL" clId="{22440078-8369-4459-925A-999BC4D72737}" dt="2026-05-29T13:41:58.674" v="4113" actId="108"/>
          <ac:spMkLst>
            <pc:docMk/>
            <pc:sldMk cId="484272078" sldId="2147310469"/>
            <ac:spMk id="3" creationId="{A3601306-C447-5015-0E29-1DA8AD659699}"/>
          </ac:spMkLst>
        </pc:spChg>
        <pc:picChg chg="mod">
          <ac:chgData name="Helen Blanchard" userId="1af11001-4567-4306-be66-e6ba9b6b592d" providerId="ADAL" clId="{22440078-8369-4459-925A-999BC4D72737}" dt="2026-05-29T13:53:39.206" v="5113" actId="1076"/>
          <ac:picMkLst>
            <pc:docMk/>
            <pc:sldMk cId="484272078" sldId="2147310469"/>
            <ac:picMk id="5" creationId="{1E424A5C-1795-1D29-F2EC-B59AE60518FC}"/>
          </ac:picMkLst>
        </pc:picChg>
      </pc:sldChg>
      <pc:sldChg chg="modSp add mod">
        <pc:chgData name="Helen Blanchard" userId="1af11001-4567-4306-be66-e6ba9b6b592d" providerId="ADAL" clId="{22440078-8369-4459-925A-999BC4D72737}" dt="2026-05-29T08:07:29.179" v="627" actId="1076"/>
        <pc:sldMkLst>
          <pc:docMk/>
          <pc:sldMk cId="3213744239" sldId="2147310485"/>
        </pc:sldMkLst>
        <pc:spChg chg="mod">
          <ac:chgData name="Helen Blanchard" userId="1af11001-4567-4306-be66-e6ba9b6b592d" providerId="ADAL" clId="{22440078-8369-4459-925A-999BC4D72737}" dt="2026-05-29T08:07:29.179" v="627" actId="1076"/>
          <ac:spMkLst>
            <pc:docMk/>
            <pc:sldMk cId="3213744239" sldId="2147310485"/>
            <ac:spMk id="3" creationId="{4E842B66-272D-FB8A-C766-05DAC6C79D8E}"/>
          </ac:spMkLst>
        </pc:spChg>
      </pc:sldChg>
      <pc:sldChg chg="modSp add mod">
        <pc:chgData name="Helen Blanchard" userId="1af11001-4567-4306-be66-e6ba9b6b592d" providerId="ADAL" clId="{22440078-8369-4459-925A-999BC4D72737}" dt="2026-05-29T08:07:32.114" v="628" actId="1076"/>
        <pc:sldMkLst>
          <pc:docMk/>
          <pc:sldMk cId="1509396321" sldId="2147310487"/>
        </pc:sldMkLst>
        <pc:spChg chg="mod">
          <ac:chgData name="Helen Blanchard" userId="1af11001-4567-4306-be66-e6ba9b6b592d" providerId="ADAL" clId="{22440078-8369-4459-925A-999BC4D72737}" dt="2026-05-29T08:07:32.114" v="628" actId="1076"/>
          <ac:spMkLst>
            <pc:docMk/>
            <pc:sldMk cId="1509396321" sldId="2147310487"/>
            <ac:spMk id="3" creationId="{A1285DD4-4ED5-A42D-4ED3-0EC809CAFCD6}"/>
          </ac:spMkLst>
        </pc:spChg>
      </pc:sldChg>
      <pc:sldChg chg="addSp delSp modSp add del mod">
        <pc:chgData name="Helen Blanchard" userId="1af11001-4567-4306-be66-e6ba9b6b592d" providerId="ADAL" clId="{22440078-8369-4459-925A-999BC4D72737}" dt="2026-05-29T15:21:30.504" v="6505" actId="2696"/>
        <pc:sldMkLst>
          <pc:docMk/>
          <pc:sldMk cId="225042500" sldId="2147473977"/>
        </pc:sldMkLst>
        <pc:spChg chg="mod">
          <ac:chgData name="Helen Blanchard" userId="1af11001-4567-4306-be66-e6ba9b6b592d" providerId="ADAL" clId="{22440078-8369-4459-925A-999BC4D72737}" dt="2026-05-29T08:04:07.494" v="614" actId="255"/>
          <ac:spMkLst>
            <pc:docMk/>
            <pc:sldMk cId="225042500" sldId="2147473977"/>
            <ac:spMk id="2" creationId="{5EF24E67-6D49-8D25-1B95-BFEEE7223074}"/>
          </ac:spMkLst>
        </pc:spChg>
        <pc:spChg chg="mod">
          <ac:chgData name="Helen Blanchard" userId="1af11001-4567-4306-be66-e6ba9b6b592d" providerId="ADAL" clId="{22440078-8369-4459-925A-999BC4D72737}" dt="2026-05-29T08:03:42.450" v="600" actId="20577"/>
          <ac:spMkLst>
            <pc:docMk/>
            <pc:sldMk cId="225042500" sldId="2147473977"/>
            <ac:spMk id="3" creationId="{0B546C29-2346-C0D0-F4DA-ED2DFDEBF922}"/>
          </ac:spMkLst>
        </pc:spChg>
        <pc:spChg chg="add del mod">
          <ac:chgData name="Helen Blanchard" userId="1af11001-4567-4306-be66-e6ba9b6b592d" providerId="ADAL" clId="{22440078-8369-4459-925A-999BC4D72737}" dt="2026-05-29T08:05:45.502" v="625" actId="21"/>
          <ac:spMkLst>
            <pc:docMk/>
            <pc:sldMk cId="225042500" sldId="2147473977"/>
            <ac:spMk id="4" creationId="{EF22F51D-5584-B950-4B6D-A824DAC9BA1F}"/>
          </ac:spMkLst>
        </pc:spChg>
        <pc:spChg chg="add del mod">
          <ac:chgData name="Helen Blanchard" userId="1af11001-4567-4306-be66-e6ba9b6b592d" providerId="ADAL" clId="{22440078-8369-4459-925A-999BC4D72737}" dt="2026-05-29T08:05:43.181" v="624" actId="21"/>
          <ac:spMkLst>
            <pc:docMk/>
            <pc:sldMk cId="225042500" sldId="2147473977"/>
            <ac:spMk id="5" creationId="{FCD51E4B-7E8C-5A8B-E467-D390066BBB66}"/>
          </ac:spMkLst>
        </pc:spChg>
      </pc:sldChg>
      <pc:sldChg chg="modSp add del mod ord">
        <pc:chgData name="Helen Blanchard" userId="1af11001-4567-4306-be66-e6ba9b6b592d" providerId="ADAL" clId="{22440078-8369-4459-925A-999BC4D72737}" dt="2026-05-29T15:24:33.150" v="6577" actId="113"/>
        <pc:sldMkLst>
          <pc:docMk/>
          <pc:sldMk cId="3513746054" sldId="2147474602"/>
        </pc:sldMkLst>
        <pc:spChg chg="mod">
          <ac:chgData name="Helen Blanchard" userId="1af11001-4567-4306-be66-e6ba9b6b592d" providerId="ADAL" clId="{22440078-8369-4459-925A-999BC4D72737}" dt="2026-05-29T10:26:01.019" v="1162" actId="14100"/>
          <ac:spMkLst>
            <pc:docMk/>
            <pc:sldMk cId="3513746054" sldId="2147474602"/>
            <ac:spMk id="3" creationId="{9784731D-66B0-AA0D-5020-81AD794A484F}"/>
          </ac:spMkLst>
        </pc:spChg>
        <pc:spChg chg="mod">
          <ac:chgData name="Helen Blanchard" userId="1af11001-4567-4306-be66-e6ba9b6b592d" providerId="ADAL" clId="{22440078-8369-4459-925A-999BC4D72737}" dt="2026-05-29T07:55:23.791" v="48"/>
          <ac:spMkLst>
            <pc:docMk/>
            <pc:sldMk cId="3513746054" sldId="2147474602"/>
            <ac:spMk id="4" creationId="{E6E4CAF1-F3F3-9FE7-6FD0-F975C46C4183}"/>
          </ac:spMkLst>
        </pc:spChg>
        <pc:spChg chg="mod">
          <ac:chgData name="Helen Blanchard" userId="1af11001-4567-4306-be66-e6ba9b6b592d" providerId="ADAL" clId="{22440078-8369-4459-925A-999BC4D72737}" dt="2026-05-29T08:02:11.855" v="555" actId="14100"/>
          <ac:spMkLst>
            <pc:docMk/>
            <pc:sldMk cId="3513746054" sldId="2147474602"/>
            <ac:spMk id="6" creationId="{49C16155-F06D-8780-C4C9-48BAA999ACBC}"/>
          </ac:spMkLst>
        </pc:spChg>
        <pc:spChg chg="mod">
          <ac:chgData name="Helen Blanchard" userId="1af11001-4567-4306-be66-e6ba9b6b592d" providerId="ADAL" clId="{22440078-8369-4459-925A-999BC4D72737}" dt="2026-05-29T15:24:33.150" v="6577" actId="113"/>
          <ac:spMkLst>
            <pc:docMk/>
            <pc:sldMk cId="3513746054" sldId="2147474602"/>
            <ac:spMk id="8" creationId="{38A35214-DC14-859B-603B-68BCFB7276BA}"/>
          </ac:spMkLst>
        </pc:spChg>
        <pc:spChg chg="mod">
          <ac:chgData name="Helen Blanchard" userId="1af11001-4567-4306-be66-e6ba9b6b592d" providerId="ADAL" clId="{22440078-8369-4459-925A-999BC4D72737}" dt="2026-05-29T10:32:02.517" v="2397" actId="20577"/>
          <ac:spMkLst>
            <pc:docMk/>
            <pc:sldMk cId="3513746054" sldId="2147474602"/>
            <ac:spMk id="12" creationId="{00F78F30-AAA1-DC62-37AE-7F10B354E3A4}"/>
          </ac:spMkLst>
        </pc:spChg>
      </pc:sldChg>
      <pc:sldChg chg="modSp add mod">
        <pc:chgData name="Helen Blanchard" userId="1af11001-4567-4306-be66-e6ba9b6b592d" providerId="ADAL" clId="{22440078-8369-4459-925A-999BC4D72737}" dt="2026-05-29T08:08:12.341" v="645" actId="20577"/>
        <pc:sldMkLst>
          <pc:docMk/>
          <pc:sldMk cId="469138707" sldId="2147474603"/>
        </pc:sldMkLst>
        <pc:spChg chg="mod">
          <ac:chgData name="Helen Blanchard" userId="1af11001-4567-4306-be66-e6ba9b6b592d" providerId="ADAL" clId="{22440078-8369-4459-925A-999BC4D72737}" dt="2026-05-29T08:08:12.341" v="645" actId="20577"/>
          <ac:spMkLst>
            <pc:docMk/>
            <pc:sldMk cId="469138707" sldId="2147474603"/>
            <ac:spMk id="2" creationId="{AF514E86-289D-9BC5-95A2-782D8A3C0948}"/>
          </ac:spMkLst>
        </pc:spChg>
        <pc:spChg chg="mod">
          <ac:chgData name="Helen Blanchard" userId="1af11001-4567-4306-be66-e6ba9b6b592d" providerId="ADAL" clId="{22440078-8369-4459-925A-999BC4D72737}" dt="2026-05-29T08:08:06.245" v="631" actId="20577"/>
          <ac:spMkLst>
            <pc:docMk/>
            <pc:sldMk cId="469138707" sldId="2147474603"/>
            <ac:spMk id="3" creationId="{67E2BD06-E508-C5FD-2F07-9F1430ADA1E8}"/>
          </ac:spMkLst>
        </pc:spChg>
      </pc:sldChg>
      <pc:sldChg chg="modSp add mod">
        <pc:chgData name="Helen Blanchard" userId="1af11001-4567-4306-be66-e6ba9b6b592d" providerId="ADAL" clId="{22440078-8369-4459-925A-999BC4D72737}" dt="2026-05-29T08:28:22.510" v="826" actId="20577"/>
        <pc:sldMkLst>
          <pc:docMk/>
          <pc:sldMk cId="644351490" sldId="2147474604"/>
        </pc:sldMkLst>
        <pc:spChg chg="mod">
          <ac:chgData name="Helen Blanchard" userId="1af11001-4567-4306-be66-e6ba9b6b592d" providerId="ADAL" clId="{22440078-8369-4459-925A-999BC4D72737}" dt="2026-05-29T08:08:32.995" v="694" actId="20577"/>
          <ac:spMkLst>
            <pc:docMk/>
            <pc:sldMk cId="644351490" sldId="2147474604"/>
            <ac:spMk id="2" creationId="{8586D83F-CF5C-137E-C632-A0F0A5B294E4}"/>
          </ac:spMkLst>
        </pc:spChg>
        <pc:spChg chg="mod">
          <ac:chgData name="Helen Blanchard" userId="1af11001-4567-4306-be66-e6ba9b6b592d" providerId="ADAL" clId="{22440078-8369-4459-925A-999BC4D72737}" dt="2026-05-29T08:28:22.510" v="826" actId="20577"/>
          <ac:spMkLst>
            <pc:docMk/>
            <pc:sldMk cId="644351490" sldId="2147474604"/>
            <ac:spMk id="3" creationId="{C1EF34B8-5136-A872-7E76-1D663D623ED3}"/>
          </ac:spMkLst>
        </pc:spChg>
      </pc:sldChg>
      <pc:sldChg chg="modSp add mod">
        <pc:chgData name="Helen Blanchard" userId="1af11001-4567-4306-be66-e6ba9b6b592d" providerId="ADAL" clId="{22440078-8369-4459-925A-999BC4D72737}" dt="2026-05-29T12:59:33.913" v="3537" actId="255"/>
        <pc:sldMkLst>
          <pc:docMk/>
          <pc:sldMk cId="3865511789" sldId="2147474605"/>
        </pc:sldMkLst>
        <pc:spChg chg="mod">
          <ac:chgData name="Helen Blanchard" userId="1af11001-4567-4306-be66-e6ba9b6b592d" providerId="ADAL" clId="{22440078-8369-4459-925A-999BC4D72737}" dt="2026-05-29T10:49:00.377" v="2706" actId="20577"/>
          <ac:spMkLst>
            <pc:docMk/>
            <pc:sldMk cId="3865511789" sldId="2147474605"/>
            <ac:spMk id="2" creationId="{3FDFC532-BDC7-EC7C-7A61-C2085FE60EE3}"/>
          </ac:spMkLst>
        </pc:spChg>
        <pc:spChg chg="mod">
          <ac:chgData name="Helen Blanchard" userId="1af11001-4567-4306-be66-e6ba9b6b592d" providerId="ADAL" clId="{22440078-8369-4459-925A-999BC4D72737}" dt="2026-05-29T12:59:33.913" v="3537" actId="255"/>
          <ac:spMkLst>
            <pc:docMk/>
            <pc:sldMk cId="3865511789" sldId="2147474605"/>
            <ac:spMk id="3" creationId="{A06B45E9-1338-6DA7-0218-09B8E902AD9F}"/>
          </ac:spMkLst>
        </pc:spChg>
      </pc:sldChg>
      <pc:sldChg chg="addSp delSp modSp new mod ord">
        <pc:chgData name="Helen Blanchard" userId="1af11001-4567-4306-be66-e6ba9b6b592d" providerId="ADAL" clId="{22440078-8369-4459-925A-999BC4D72737}" dt="2026-05-29T15:01:37.979" v="6432" actId="14100"/>
        <pc:sldMkLst>
          <pc:docMk/>
          <pc:sldMk cId="2346588405" sldId="2147474606"/>
        </pc:sldMkLst>
        <pc:spChg chg="mod">
          <ac:chgData name="Helen Blanchard" userId="1af11001-4567-4306-be66-e6ba9b6b592d" providerId="ADAL" clId="{22440078-8369-4459-925A-999BC4D72737}" dt="2026-05-29T10:33:14.354" v="2446" actId="20577"/>
          <ac:spMkLst>
            <pc:docMk/>
            <pc:sldMk cId="2346588405" sldId="2147474606"/>
            <ac:spMk id="2" creationId="{165003C1-3D34-59BD-9659-C4B6516A28A9}"/>
          </ac:spMkLst>
        </pc:spChg>
        <pc:spChg chg="del mod">
          <ac:chgData name="Helen Blanchard" userId="1af11001-4567-4306-be66-e6ba9b6b592d" providerId="ADAL" clId="{22440078-8369-4459-925A-999BC4D72737}" dt="2026-05-29T10:34:01.163" v="2450" actId="21"/>
          <ac:spMkLst>
            <pc:docMk/>
            <pc:sldMk cId="2346588405" sldId="2147474606"/>
            <ac:spMk id="3" creationId="{4F48DF68-DADE-8EE1-21E5-E9CF5D66E03D}"/>
          </ac:spMkLst>
        </pc:spChg>
        <pc:spChg chg="add del mod">
          <ac:chgData name="Helen Blanchard" userId="1af11001-4567-4306-be66-e6ba9b6b592d" providerId="ADAL" clId="{22440078-8369-4459-925A-999BC4D72737}" dt="2026-05-29T10:46:26.944" v="2691" actId="21"/>
          <ac:spMkLst>
            <pc:docMk/>
            <pc:sldMk cId="2346588405" sldId="2147474606"/>
            <ac:spMk id="7" creationId="{A670007C-4CBF-CCC3-A861-28F109DBFC29}"/>
          </ac:spMkLst>
        </pc:spChg>
        <pc:spChg chg="add del mod ord">
          <ac:chgData name="Helen Blanchard" userId="1af11001-4567-4306-be66-e6ba9b6b592d" providerId="ADAL" clId="{22440078-8369-4459-925A-999BC4D72737}" dt="2026-05-29T10:46:33.085" v="2693" actId="21"/>
          <ac:spMkLst>
            <pc:docMk/>
            <pc:sldMk cId="2346588405" sldId="2147474606"/>
            <ac:spMk id="8" creationId="{68E62BDA-1950-97A2-6FF1-A1CC60EEA492}"/>
          </ac:spMkLst>
        </pc:spChg>
        <pc:spChg chg="add del mod">
          <ac:chgData name="Helen Blanchard" userId="1af11001-4567-4306-be66-e6ba9b6b592d" providerId="ADAL" clId="{22440078-8369-4459-925A-999BC4D72737}" dt="2026-05-29T10:41:15.220" v="2494" actId="21"/>
          <ac:spMkLst>
            <pc:docMk/>
            <pc:sldMk cId="2346588405" sldId="2147474606"/>
            <ac:spMk id="9" creationId="{479C98F2-89B9-859C-A9D4-482D9D1CB7E8}"/>
          </ac:spMkLst>
        </pc:spChg>
        <pc:spChg chg="add del mod">
          <ac:chgData name="Helen Blanchard" userId="1af11001-4567-4306-be66-e6ba9b6b592d" providerId="ADAL" clId="{22440078-8369-4459-925A-999BC4D72737}" dt="2026-05-29T10:46:33.085" v="2693" actId="21"/>
          <ac:spMkLst>
            <pc:docMk/>
            <pc:sldMk cId="2346588405" sldId="2147474606"/>
            <ac:spMk id="10" creationId="{D1D143ED-445F-6789-0588-D6FA9318E4FF}"/>
          </ac:spMkLst>
        </pc:spChg>
        <pc:spChg chg="add del mod">
          <ac:chgData name="Helen Blanchard" userId="1af11001-4567-4306-be66-e6ba9b6b592d" providerId="ADAL" clId="{22440078-8369-4459-925A-999BC4D72737}" dt="2026-05-29T10:46:33.085" v="2693" actId="21"/>
          <ac:spMkLst>
            <pc:docMk/>
            <pc:sldMk cId="2346588405" sldId="2147474606"/>
            <ac:spMk id="11" creationId="{669386CC-17A1-4C17-0AA4-7942783121E9}"/>
          </ac:spMkLst>
        </pc:spChg>
        <pc:spChg chg="add del mod">
          <ac:chgData name="Helen Blanchard" userId="1af11001-4567-4306-be66-e6ba9b6b592d" providerId="ADAL" clId="{22440078-8369-4459-925A-999BC4D72737}" dt="2026-05-29T10:46:33.085" v="2693" actId="21"/>
          <ac:spMkLst>
            <pc:docMk/>
            <pc:sldMk cId="2346588405" sldId="2147474606"/>
            <ac:spMk id="12" creationId="{D455863E-92CE-B4D0-1255-229A702BFDAE}"/>
          </ac:spMkLst>
        </pc:spChg>
        <pc:spChg chg="add mod">
          <ac:chgData name="Helen Blanchard" userId="1af11001-4567-4306-be66-e6ba9b6b592d" providerId="ADAL" clId="{22440078-8369-4459-925A-999BC4D72737}" dt="2026-05-29T12:53:23.595" v="3485" actId="20577"/>
          <ac:spMkLst>
            <pc:docMk/>
            <pc:sldMk cId="2346588405" sldId="2147474606"/>
            <ac:spMk id="15" creationId="{7E96AC1E-9DB3-9C21-D9AC-75AB85D69637}"/>
          </ac:spMkLst>
        </pc:spChg>
        <pc:spChg chg="add mod">
          <ac:chgData name="Helen Blanchard" userId="1af11001-4567-4306-be66-e6ba9b6b592d" providerId="ADAL" clId="{22440078-8369-4459-925A-999BC4D72737}" dt="2026-05-29T14:49:05.823" v="5720" actId="1076"/>
          <ac:spMkLst>
            <pc:docMk/>
            <pc:sldMk cId="2346588405" sldId="2147474606"/>
            <ac:spMk id="16" creationId="{5252B191-4966-3696-8988-2BFE94562C85}"/>
          </ac:spMkLst>
        </pc:spChg>
        <pc:spChg chg="add mod">
          <ac:chgData name="Helen Blanchard" userId="1af11001-4567-4306-be66-e6ba9b6b592d" providerId="ADAL" clId="{22440078-8369-4459-925A-999BC4D72737}" dt="2026-05-29T14:49:24.624" v="5738" actId="1038"/>
          <ac:spMkLst>
            <pc:docMk/>
            <pc:sldMk cId="2346588405" sldId="2147474606"/>
            <ac:spMk id="17" creationId="{87D65A57-E583-63DC-C72A-FC9D8C0E5C11}"/>
          </ac:spMkLst>
        </pc:spChg>
        <pc:spChg chg="add mod">
          <ac:chgData name="Helen Blanchard" userId="1af11001-4567-4306-be66-e6ba9b6b592d" providerId="ADAL" clId="{22440078-8369-4459-925A-999BC4D72737}" dt="2026-05-29T14:49:17.536" v="5728" actId="1037"/>
          <ac:spMkLst>
            <pc:docMk/>
            <pc:sldMk cId="2346588405" sldId="2147474606"/>
            <ac:spMk id="18" creationId="{90E6608B-7A73-3ABF-5F2B-333CB8A57B93}"/>
          </ac:spMkLst>
        </pc:spChg>
        <pc:spChg chg="add mod">
          <ac:chgData name="Helen Blanchard" userId="1af11001-4567-4306-be66-e6ba9b6b592d" providerId="ADAL" clId="{22440078-8369-4459-925A-999BC4D72737}" dt="2026-05-29T14:49:08.895" v="5721" actId="1076"/>
          <ac:spMkLst>
            <pc:docMk/>
            <pc:sldMk cId="2346588405" sldId="2147474606"/>
            <ac:spMk id="19" creationId="{187BE27C-D9CE-575A-EB86-6721A38EBA92}"/>
          </ac:spMkLst>
        </pc:spChg>
        <pc:spChg chg="add mod">
          <ac:chgData name="Helen Blanchard" userId="1af11001-4567-4306-be66-e6ba9b6b592d" providerId="ADAL" clId="{22440078-8369-4459-925A-999BC4D72737}" dt="2026-05-29T14:51:26.831" v="5875" actId="1076"/>
          <ac:spMkLst>
            <pc:docMk/>
            <pc:sldMk cId="2346588405" sldId="2147474606"/>
            <ac:spMk id="20" creationId="{104CB293-4639-75AE-30C2-8119F2A6AFF6}"/>
          </ac:spMkLst>
        </pc:spChg>
        <pc:spChg chg="add mod">
          <ac:chgData name="Helen Blanchard" userId="1af11001-4567-4306-be66-e6ba9b6b592d" providerId="ADAL" clId="{22440078-8369-4459-925A-999BC4D72737}" dt="2026-05-29T14:52:50.690" v="6012" actId="108"/>
          <ac:spMkLst>
            <pc:docMk/>
            <pc:sldMk cId="2346588405" sldId="2147474606"/>
            <ac:spMk id="23" creationId="{D398D9B6-90E6-C1AF-FF46-35A988D28368}"/>
          </ac:spMkLst>
        </pc:spChg>
        <pc:spChg chg="add mod">
          <ac:chgData name="Helen Blanchard" userId="1af11001-4567-4306-be66-e6ba9b6b592d" providerId="ADAL" clId="{22440078-8369-4459-925A-999BC4D72737}" dt="2026-05-29T14:58:26.116" v="6230" actId="1076"/>
          <ac:spMkLst>
            <pc:docMk/>
            <pc:sldMk cId="2346588405" sldId="2147474606"/>
            <ac:spMk id="26" creationId="{172EBCD5-F129-A739-8E11-CFE8D641854F}"/>
          </ac:spMkLst>
        </pc:spChg>
        <pc:spChg chg="add mod">
          <ac:chgData name="Helen Blanchard" userId="1af11001-4567-4306-be66-e6ba9b6b592d" providerId="ADAL" clId="{22440078-8369-4459-925A-999BC4D72737}" dt="2026-05-29T15:00:37.251" v="6424" actId="1076"/>
          <ac:spMkLst>
            <pc:docMk/>
            <pc:sldMk cId="2346588405" sldId="2147474606"/>
            <ac:spMk id="27" creationId="{5C1D9ECA-B2A5-5FB5-3B0B-A8B585DAC1C7}"/>
          </ac:spMkLst>
        </pc:spChg>
        <pc:spChg chg="add mod">
          <ac:chgData name="Helen Blanchard" userId="1af11001-4567-4306-be66-e6ba9b6b592d" providerId="ADAL" clId="{22440078-8369-4459-925A-999BC4D72737}" dt="2026-05-29T15:01:37.979" v="6432" actId="14100"/>
          <ac:spMkLst>
            <pc:docMk/>
            <pc:sldMk cId="2346588405" sldId="2147474606"/>
            <ac:spMk id="32" creationId="{0E1C8524-DF98-CD5E-FF7C-7C0058A3CBAA}"/>
          </ac:spMkLst>
        </pc:spChg>
        <pc:graphicFrameChg chg="add del modGraphic">
          <ac:chgData name="Helen Blanchard" userId="1af11001-4567-4306-be66-e6ba9b6b592d" providerId="ADAL" clId="{22440078-8369-4459-925A-999BC4D72737}" dt="2026-05-29T10:34:29.051" v="2452" actId="1032"/>
          <ac:graphicFrameMkLst>
            <pc:docMk/>
            <pc:sldMk cId="2346588405" sldId="2147474606"/>
            <ac:graphicFrameMk id="5" creationId="{04AB294B-FA9D-1728-954E-8C931C7B86DC}"/>
          </ac:graphicFrameMkLst>
        </pc:graphicFrameChg>
        <pc:graphicFrameChg chg="add del mod modGraphic">
          <ac:chgData name="Helen Blanchard" userId="1af11001-4567-4306-be66-e6ba9b6b592d" providerId="ADAL" clId="{22440078-8369-4459-925A-999BC4D72737}" dt="2026-05-29T10:38:38.545" v="2471" actId="21"/>
          <ac:graphicFrameMkLst>
            <pc:docMk/>
            <pc:sldMk cId="2346588405" sldId="2147474606"/>
            <ac:graphicFrameMk id="6" creationId="{1EEED6B1-C22D-BD9D-8294-06DC4F68E60E}"/>
          </ac:graphicFrameMkLst>
        </pc:graphicFrameChg>
        <pc:picChg chg="add del mod">
          <ac:chgData name="Helen Blanchard" userId="1af11001-4567-4306-be66-e6ba9b6b592d" providerId="ADAL" clId="{22440078-8369-4459-925A-999BC4D72737}" dt="2026-05-29T10:46:22.752" v="2689" actId="21"/>
          <ac:picMkLst>
            <pc:docMk/>
            <pc:sldMk cId="2346588405" sldId="2147474606"/>
            <ac:picMk id="4" creationId="{A77B7068-AF4F-DFC1-01AA-2D0E548164F9}"/>
          </ac:picMkLst>
        </pc:picChg>
        <pc:picChg chg="add del mod">
          <ac:chgData name="Helen Blanchard" userId="1af11001-4567-4306-be66-e6ba9b6b592d" providerId="ADAL" clId="{22440078-8369-4459-925A-999BC4D72737}" dt="2026-05-29T15:00:01.034" v="6419" actId="21"/>
          <ac:picMkLst>
            <pc:docMk/>
            <pc:sldMk cId="2346588405" sldId="2147474606"/>
            <ac:picMk id="14" creationId="{AB755E4D-041D-0132-0708-E51111ED6793}"/>
          </ac:picMkLst>
        </pc:picChg>
        <pc:picChg chg="add mod">
          <ac:chgData name="Helen Blanchard" userId="1af11001-4567-4306-be66-e6ba9b6b592d" providerId="ADAL" clId="{22440078-8369-4459-925A-999BC4D72737}" dt="2026-05-29T14:51:36.501" v="5877" actId="208"/>
          <ac:picMkLst>
            <pc:docMk/>
            <pc:sldMk cId="2346588405" sldId="2147474606"/>
            <ac:picMk id="22" creationId="{A901D925-A53A-CFA8-E606-FD05088DEAE1}"/>
          </ac:picMkLst>
        </pc:picChg>
        <pc:picChg chg="add mod">
          <ac:chgData name="Helen Blanchard" userId="1af11001-4567-4306-be66-e6ba9b6b592d" providerId="ADAL" clId="{22440078-8369-4459-925A-999BC4D72737}" dt="2026-05-29T14:53:54.876" v="6027" actId="208"/>
          <ac:picMkLst>
            <pc:docMk/>
            <pc:sldMk cId="2346588405" sldId="2147474606"/>
            <ac:picMk id="25" creationId="{96FD361F-F6F2-C7A3-B5A2-ED961B8FE451}"/>
          </ac:picMkLst>
        </pc:picChg>
        <pc:picChg chg="add mod">
          <ac:chgData name="Helen Blanchard" userId="1af11001-4567-4306-be66-e6ba9b6b592d" providerId="ADAL" clId="{22440078-8369-4459-925A-999BC4D72737}" dt="2026-05-29T14:58:17.854" v="6228" actId="207"/>
          <ac:picMkLst>
            <pc:docMk/>
            <pc:sldMk cId="2346588405" sldId="2147474606"/>
            <ac:picMk id="29" creationId="{69865D92-9377-03B7-9A17-26534F2C3613}"/>
          </ac:picMkLst>
        </pc:picChg>
        <pc:picChg chg="add mod">
          <ac:chgData name="Helen Blanchard" userId="1af11001-4567-4306-be66-e6ba9b6b592d" providerId="ADAL" clId="{22440078-8369-4459-925A-999BC4D72737}" dt="2026-05-29T15:00:44.711" v="6426" actId="207"/>
          <ac:picMkLst>
            <pc:docMk/>
            <pc:sldMk cId="2346588405" sldId="2147474606"/>
            <ac:picMk id="31" creationId="{8D902B21-6DBA-7F32-0DA6-2D4BD6AD4D1E}"/>
          </ac:picMkLst>
        </pc:picChg>
      </pc:sldChg>
      <pc:sldChg chg="addSp delSp modSp new del mod">
        <pc:chgData name="Helen Blanchard" userId="1af11001-4567-4306-be66-e6ba9b6b592d" providerId="ADAL" clId="{22440078-8369-4459-925A-999BC4D72737}" dt="2026-05-29T14:25:20.452" v="5114" actId="2696"/>
        <pc:sldMkLst>
          <pc:docMk/>
          <pc:sldMk cId="2105042346" sldId="2147474607"/>
        </pc:sldMkLst>
        <pc:spChg chg="del">
          <ac:chgData name="Helen Blanchard" userId="1af11001-4567-4306-be66-e6ba9b6b592d" providerId="ADAL" clId="{22440078-8369-4459-925A-999BC4D72737}" dt="2026-05-29T08:30:29.287" v="910" actId="21"/>
          <ac:spMkLst>
            <pc:docMk/>
            <pc:sldMk cId="2105042346" sldId="2147474607"/>
            <ac:spMk id="2" creationId="{213E0804-ED5C-DD0D-52EC-335E6348C1E7}"/>
          </ac:spMkLst>
        </pc:spChg>
        <pc:spChg chg="mod">
          <ac:chgData name="Helen Blanchard" userId="1af11001-4567-4306-be66-e6ba9b6b592d" providerId="ADAL" clId="{22440078-8369-4459-925A-999BC4D72737}" dt="2026-05-29T08:30:17.990" v="908"/>
          <ac:spMkLst>
            <pc:docMk/>
            <pc:sldMk cId="2105042346" sldId="2147474607"/>
            <ac:spMk id="3" creationId="{37AE003E-8C7D-FFFF-985B-18127928A6E7}"/>
          </ac:spMkLst>
        </pc:spChg>
        <pc:spChg chg="add mod">
          <ac:chgData name="Helen Blanchard" userId="1af11001-4567-4306-be66-e6ba9b6b592d" providerId="ADAL" clId="{22440078-8369-4459-925A-999BC4D72737}" dt="2026-05-29T08:30:43.219" v="913" actId="255"/>
          <ac:spMkLst>
            <pc:docMk/>
            <pc:sldMk cId="2105042346" sldId="2147474607"/>
            <ac:spMk id="4" creationId="{EB7E9E44-7F37-34E2-A980-B02B2470C99B}"/>
          </ac:spMkLst>
        </pc:spChg>
        <pc:spChg chg="add mod">
          <ac:chgData name="Helen Blanchard" userId="1af11001-4567-4306-be66-e6ba9b6b592d" providerId="ADAL" clId="{22440078-8369-4459-925A-999BC4D72737}" dt="2026-05-29T08:30:38.741" v="912" actId="1076"/>
          <ac:spMkLst>
            <pc:docMk/>
            <pc:sldMk cId="2105042346" sldId="2147474607"/>
            <ac:spMk id="5" creationId="{2305BE81-953B-D82C-A975-70992F9381BB}"/>
          </ac:spMkLst>
        </pc:spChg>
      </pc:sldChg>
      <pc:sldChg chg="del">
        <pc:chgData name="Helen Blanchard" userId="1af11001-4567-4306-be66-e6ba9b6b592d" providerId="ADAL" clId="{22440078-8369-4459-925A-999BC4D72737}" dt="2026-05-29T13:41:05.426" v="4109" actId="2696"/>
        <pc:sldMkLst>
          <pc:docMk/>
          <pc:sldMk cId="2596843616" sldId="2147474610"/>
        </pc:sldMkLst>
      </pc:sldChg>
      <pc:sldChg chg="addSp delSp modSp new mod">
        <pc:chgData name="Helen Blanchard" userId="1af11001-4567-4306-be66-e6ba9b6b592d" providerId="ADAL" clId="{22440078-8369-4459-925A-999BC4D72737}" dt="2026-05-29T14:26:02.846" v="5162"/>
        <pc:sldMkLst>
          <pc:docMk/>
          <pc:sldMk cId="998831236" sldId="2147474611"/>
        </pc:sldMkLst>
        <pc:spChg chg="mod">
          <ac:chgData name="Helen Blanchard" userId="1af11001-4567-4306-be66-e6ba9b6b592d" providerId="ADAL" clId="{22440078-8369-4459-925A-999BC4D72737}" dt="2026-05-29T13:35:39.445" v="3953" actId="20577"/>
          <ac:spMkLst>
            <pc:docMk/>
            <pc:sldMk cId="998831236" sldId="2147474611"/>
            <ac:spMk id="2" creationId="{6E566022-E4DC-6544-53BF-2FA9CDF345D2}"/>
          </ac:spMkLst>
        </pc:spChg>
        <pc:spChg chg="del mod">
          <ac:chgData name="Helen Blanchard" userId="1af11001-4567-4306-be66-e6ba9b6b592d" providerId="ADAL" clId="{22440078-8369-4459-925A-999BC4D72737}" dt="2026-05-29T12:56:17.805" v="3500" actId="21"/>
          <ac:spMkLst>
            <pc:docMk/>
            <pc:sldMk cId="998831236" sldId="2147474611"/>
            <ac:spMk id="3" creationId="{A65531BE-CE38-E44A-0A29-E26D435274C4}"/>
          </ac:spMkLst>
        </pc:spChg>
        <pc:spChg chg="add del mod">
          <ac:chgData name="Helen Blanchard" userId="1af11001-4567-4306-be66-e6ba9b6b592d" providerId="ADAL" clId="{22440078-8369-4459-925A-999BC4D72737}" dt="2026-05-29T13:19:57.140" v="3539" actId="21"/>
          <ac:spMkLst>
            <pc:docMk/>
            <pc:sldMk cId="998831236" sldId="2147474611"/>
            <ac:spMk id="10" creationId="{6C9686D3-81A5-D5BE-DD68-497FE3C2855D}"/>
          </ac:spMkLst>
        </pc:spChg>
        <pc:spChg chg="add del mod">
          <ac:chgData name="Helen Blanchard" userId="1af11001-4567-4306-be66-e6ba9b6b592d" providerId="ADAL" clId="{22440078-8369-4459-925A-999BC4D72737}" dt="2026-05-29T13:26:19.529" v="3676" actId="21"/>
          <ac:spMkLst>
            <pc:docMk/>
            <pc:sldMk cId="998831236" sldId="2147474611"/>
            <ac:spMk id="11" creationId="{53ACFF5E-F36C-5CAF-2EFD-E17812091FE4}"/>
          </ac:spMkLst>
        </pc:spChg>
        <pc:spChg chg="add del mod">
          <ac:chgData name="Helen Blanchard" userId="1af11001-4567-4306-be66-e6ba9b6b592d" providerId="ADAL" clId="{22440078-8369-4459-925A-999BC4D72737}" dt="2026-05-29T13:26:14.162" v="3674" actId="21"/>
          <ac:spMkLst>
            <pc:docMk/>
            <pc:sldMk cId="998831236" sldId="2147474611"/>
            <ac:spMk id="12" creationId="{DC1503DC-BE83-A01A-14A8-552CA87B04CE}"/>
          </ac:spMkLst>
        </pc:spChg>
        <pc:spChg chg="add del mod">
          <ac:chgData name="Helen Blanchard" userId="1af11001-4567-4306-be66-e6ba9b6b592d" providerId="ADAL" clId="{22440078-8369-4459-925A-999BC4D72737}" dt="2026-05-29T13:26:17.224" v="3675" actId="21"/>
          <ac:spMkLst>
            <pc:docMk/>
            <pc:sldMk cId="998831236" sldId="2147474611"/>
            <ac:spMk id="13" creationId="{03092A0F-A653-FEA9-C5EA-B947CB6397CF}"/>
          </ac:spMkLst>
        </pc:spChg>
        <pc:spChg chg="add del mod">
          <ac:chgData name="Helen Blanchard" userId="1af11001-4567-4306-be66-e6ba9b6b592d" providerId="ADAL" clId="{22440078-8369-4459-925A-999BC4D72737}" dt="2026-05-29T13:26:11.190" v="3673" actId="21"/>
          <ac:spMkLst>
            <pc:docMk/>
            <pc:sldMk cId="998831236" sldId="2147474611"/>
            <ac:spMk id="14" creationId="{DCF8C35C-6660-B5F3-EA41-A4CAC30001C2}"/>
          </ac:spMkLst>
        </pc:spChg>
        <pc:spChg chg="add del mod">
          <ac:chgData name="Helen Blanchard" userId="1af11001-4567-4306-be66-e6ba9b6b592d" providerId="ADAL" clId="{22440078-8369-4459-925A-999BC4D72737}" dt="2026-05-29T13:26:08.542" v="3671" actId="21"/>
          <ac:spMkLst>
            <pc:docMk/>
            <pc:sldMk cId="998831236" sldId="2147474611"/>
            <ac:spMk id="15" creationId="{513F0F63-6991-8EE4-53E0-B36A9BA22B29}"/>
          </ac:spMkLst>
        </pc:spChg>
        <pc:spChg chg="add mod">
          <ac:chgData name="Helen Blanchard" userId="1af11001-4567-4306-be66-e6ba9b6b592d" providerId="ADAL" clId="{22440078-8369-4459-925A-999BC4D72737}" dt="2026-05-29T14:26:02.846" v="5162"/>
          <ac:spMkLst>
            <pc:docMk/>
            <pc:sldMk cId="998831236" sldId="2147474611"/>
            <ac:spMk id="17" creationId="{9D6A1AD5-0B32-5940-DEC0-909C035945AE}"/>
          </ac:spMkLst>
        </pc:spChg>
        <pc:spChg chg="mod">
          <ac:chgData name="Helen Blanchard" userId="1af11001-4567-4306-be66-e6ba9b6b592d" providerId="ADAL" clId="{22440078-8369-4459-925A-999BC4D72737}" dt="2026-05-29T13:39:44.691" v="4101"/>
          <ac:spMkLst>
            <pc:docMk/>
            <pc:sldMk cId="998831236" sldId="2147474611"/>
            <ac:spMk id="24" creationId="{24437F0C-35BA-09C5-FD45-13FECE35C6D4}"/>
          </ac:spMkLst>
        </pc:spChg>
        <pc:spChg chg="mod">
          <ac:chgData name="Helen Blanchard" userId="1af11001-4567-4306-be66-e6ba9b6b592d" providerId="ADAL" clId="{22440078-8369-4459-925A-999BC4D72737}" dt="2026-05-29T13:39:44.691" v="4101"/>
          <ac:spMkLst>
            <pc:docMk/>
            <pc:sldMk cId="998831236" sldId="2147474611"/>
            <ac:spMk id="26" creationId="{4E0F65EB-9946-E2FE-0D6E-E7FC19CA415C}"/>
          </ac:spMkLst>
        </pc:spChg>
        <pc:spChg chg="mod">
          <ac:chgData name="Helen Blanchard" userId="1af11001-4567-4306-be66-e6ba9b6b592d" providerId="ADAL" clId="{22440078-8369-4459-925A-999BC4D72737}" dt="2026-05-29T13:39:44.691" v="4101"/>
          <ac:spMkLst>
            <pc:docMk/>
            <pc:sldMk cId="998831236" sldId="2147474611"/>
            <ac:spMk id="32" creationId="{ED694E87-489D-DFD5-1110-2872847CBCBA}"/>
          </ac:spMkLst>
        </pc:spChg>
        <pc:spChg chg="mod">
          <ac:chgData name="Helen Blanchard" userId="1af11001-4567-4306-be66-e6ba9b6b592d" providerId="ADAL" clId="{22440078-8369-4459-925A-999BC4D72737}" dt="2026-05-29T13:39:44.691" v="4101"/>
          <ac:spMkLst>
            <pc:docMk/>
            <pc:sldMk cId="998831236" sldId="2147474611"/>
            <ac:spMk id="35" creationId="{DA23A5DF-005C-E70D-DCAC-A66DA75AE8B7}"/>
          </ac:spMkLst>
        </pc:spChg>
        <pc:spChg chg="mod">
          <ac:chgData name="Helen Blanchard" userId="1af11001-4567-4306-be66-e6ba9b6b592d" providerId="ADAL" clId="{22440078-8369-4459-925A-999BC4D72737}" dt="2026-05-29T13:39:44.691" v="4101"/>
          <ac:spMkLst>
            <pc:docMk/>
            <pc:sldMk cId="998831236" sldId="2147474611"/>
            <ac:spMk id="36" creationId="{DFED9A70-A58C-425F-E480-AE9357FAA3F9}"/>
          </ac:spMkLst>
        </pc:spChg>
        <pc:spChg chg="mod">
          <ac:chgData name="Helen Blanchard" userId="1af11001-4567-4306-be66-e6ba9b6b592d" providerId="ADAL" clId="{22440078-8369-4459-925A-999BC4D72737}" dt="2026-05-29T13:39:44.691" v="4101"/>
          <ac:spMkLst>
            <pc:docMk/>
            <pc:sldMk cId="998831236" sldId="2147474611"/>
            <ac:spMk id="37" creationId="{DB63A34E-2A6A-DD4C-DEE5-2660C7A4DF56}"/>
          </ac:spMkLst>
        </pc:spChg>
        <pc:spChg chg="mod">
          <ac:chgData name="Helen Blanchard" userId="1af11001-4567-4306-be66-e6ba9b6b592d" providerId="ADAL" clId="{22440078-8369-4459-925A-999BC4D72737}" dt="2026-05-29T13:39:44.691" v="4101"/>
          <ac:spMkLst>
            <pc:docMk/>
            <pc:sldMk cId="998831236" sldId="2147474611"/>
            <ac:spMk id="38" creationId="{61C0A01A-53D1-DCD1-4EBE-5D0E58E2BD31}"/>
          </ac:spMkLst>
        </pc:spChg>
        <pc:spChg chg="mod">
          <ac:chgData name="Helen Blanchard" userId="1af11001-4567-4306-be66-e6ba9b6b592d" providerId="ADAL" clId="{22440078-8369-4459-925A-999BC4D72737}" dt="2026-05-29T13:39:44.691" v="4101"/>
          <ac:spMkLst>
            <pc:docMk/>
            <pc:sldMk cId="998831236" sldId="2147474611"/>
            <ac:spMk id="39" creationId="{A597BB8C-1E8C-3A44-35EF-D088567EA64E}"/>
          </ac:spMkLst>
        </pc:spChg>
        <pc:spChg chg="mod">
          <ac:chgData name="Helen Blanchard" userId="1af11001-4567-4306-be66-e6ba9b6b592d" providerId="ADAL" clId="{22440078-8369-4459-925A-999BC4D72737}" dt="2026-05-29T13:39:44.691" v="4101"/>
          <ac:spMkLst>
            <pc:docMk/>
            <pc:sldMk cId="998831236" sldId="2147474611"/>
            <ac:spMk id="40" creationId="{7583ECE1-9ECB-21C4-D97A-16A2DF4B9472}"/>
          </ac:spMkLst>
        </pc:spChg>
        <pc:spChg chg="mod">
          <ac:chgData name="Helen Blanchard" userId="1af11001-4567-4306-be66-e6ba9b6b592d" providerId="ADAL" clId="{22440078-8369-4459-925A-999BC4D72737}" dt="2026-05-29T13:39:44.691" v="4101"/>
          <ac:spMkLst>
            <pc:docMk/>
            <pc:sldMk cId="998831236" sldId="2147474611"/>
            <ac:spMk id="41" creationId="{12423EA6-6921-1627-3272-D771C01DF56B}"/>
          </ac:spMkLst>
        </pc:spChg>
        <pc:grpChg chg="del mod">
          <ac:chgData name="Helen Blanchard" userId="1af11001-4567-4306-be66-e6ba9b6b592d" providerId="ADAL" clId="{22440078-8369-4459-925A-999BC4D72737}" dt="2026-05-29T13:40:20.775" v="4105" actId="21"/>
          <ac:grpSpMkLst>
            <pc:docMk/>
            <pc:sldMk cId="998831236" sldId="2147474611"/>
            <ac:grpSpMk id="18" creationId="{83596E47-0355-977C-0BF5-6D2387A55CE3}"/>
          </ac:grpSpMkLst>
        </pc:grpChg>
        <pc:graphicFrameChg chg="add del mod modGraphic">
          <ac:chgData name="Helen Blanchard" userId="1af11001-4567-4306-be66-e6ba9b6b592d" providerId="ADAL" clId="{22440078-8369-4459-925A-999BC4D72737}" dt="2026-05-29T13:40:48.477" v="4108" actId="208"/>
          <ac:graphicFrameMkLst>
            <pc:docMk/>
            <pc:sldMk cId="998831236" sldId="2147474611"/>
            <ac:graphicFrameMk id="16" creationId="{CECE3D05-A46F-C7E2-0676-3821E466221E}"/>
          </ac:graphicFrameMkLst>
        </pc:graphicFrameChg>
        <pc:picChg chg="del mod">
          <ac:chgData name="Helen Blanchard" userId="1af11001-4567-4306-be66-e6ba9b6b592d" providerId="ADAL" clId="{22440078-8369-4459-925A-999BC4D72737}" dt="2026-05-29T12:56:22.989" v="3501" actId="21"/>
          <ac:picMkLst>
            <pc:docMk/>
            <pc:sldMk cId="998831236" sldId="2147474611"/>
            <ac:picMk id="4" creationId="{AEA30E38-2437-10F9-AC5B-9161DD47325C}"/>
          </ac:picMkLst>
        </pc:picChg>
        <pc:picChg chg="del mod">
          <ac:chgData name="Helen Blanchard" userId="1af11001-4567-4306-be66-e6ba9b6b592d" providerId="ADAL" clId="{22440078-8369-4459-925A-999BC4D72737}" dt="2026-05-29T12:56:22.989" v="3501" actId="21"/>
          <ac:picMkLst>
            <pc:docMk/>
            <pc:sldMk cId="998831236" sldId="2147474611"/>
            <ac:picMk id="5" creationId="{F7913635-6D3C-5BD7-9E2B-43087814FFC1}"/>
          </ac:picMkLst>
        </pc:picChg>
        <pc:picChg chg="del mod">
          <ac:chgData name="Helen Blanchard" userId="1af11001-4567-4306-be66-e6ba9b6b592d" providerId="ADAL" clId="{22440078-8369-4459-925A-999BC4D72737}" dt="2026-05-29T12:56:22.989" v="3501" actId="21"/>
          <ac:picMkLst>
            <pc:docMk/>
            <pc:sldMk cId="998831236" sldId="2147474611"/>
            <ac:picMk id="6" creationId="{337063EA-8A5F-2009-288C-947D20E11C61}"/>
          </ac:picMkLst>
        </pc:picChg>
        <pc:picChg chg="del mod">
          <ac:chgData name="Helen Blanchard" userId="1af11001-4567-4306-be66-e6ba9b6b592d" providerId="ADAL" clId="{22440078-8369-4459-925A-999BC4D72737}" dt="2026-05-29T12:56:22.989" v="3501" actId="21"/>
          <ac:picMkLst>
            <pc:docMk/>
            <pc:sldMk cId="998831236" sldId="2147474611"/>
            <ac:picMk id="7" creationId="{EB821004-3A50-2188-6414-05F1B86CE68A}"/>
          </ac:picMkLst>
        </pc:picChg>
        <pc:picChg chg="del mod">
          <ac:chgData name="Helen Blanchard" userId="1af11001-4567-4306-be66-e6ba9b6b592d" providerId="ADAL" clId="{22440078-8369-4459-925A-999BC4D72737}" dt="2026-05-29T12:56:22.989" v="3501" actId="21"/>
          <ac:picMkLst>
            <pc:docMk/>
            <pc:sldMk cId="998831236" sldId="2147474611"/>
            <ac:picMk id="8" creationId="{52B72F61-2973-802E-F023-D884B060CBF0}"/>
          </ac:picMkLst>
        </pc:picChg>
      </pc:sldChg>
      <pc:sldChg chg="modSp add mod">
        <pc:chgData name="Helen Blanchard" userId="1af11001-4567-4306-be66-e6ba9b6b592d" providerId="ADAL" clId="{22440078-8369-4459-925A-999BC4D72737}" dt="2026-05-29T15:20:17.447" v="6485" actId="1036"/>
        <pc:sldMkLst>
          <pc:docMk/>
          <pc:sldMk cId="1328650294" sldId="2147474619"/>
        </pc:sldMkLst>
        <pc:spChg chg="mod">
          <ac:chgData name="Helen Blanchard" userId="1af11001-4567-4306-be66-e6ba9b6b592d" providerId="ADAL" clId="{22440078-8369-4459-925A-999BC4D72737}" dt="2026-05-29T15:20:17.447" v="6485" actId="1036"/>
          <ac:spMkLst>
            <pc:docMk/>
            <pc:sldMk cId="1328650294" sldId="2147474619"/>
            <ac:spMk id="33" creationId="{EB71BA0A-C84B-0F46-4EEE-62403BEB5003}"/>
          </ac:spMkLst>
        </pc:spChg>
        <pc:spChg chg="mod">
          <ac:chgData name="Helen Blanchard" userId="1af11001-4567-4306-be66-e6ba9b6b592d" providerId="ADAL" clId="{22440078-8369-4459-925A-999BC4D72737}" dt="2026-05-29T15:20:03.484" v="6482" actId="20577"/>
          <ac:spMkLst>
            <pc:docMk/>
            <pc:sldMk cId="1328650294" sldId="2147474619"/>
            <ac:spMk id="36" creationId="{BD7F12F3-3D2D-E290-3F2A-7C05FA86BAE7}"/>
          </ac:spMkLst>
        </pc:spChg>
        <pc:spChg chg="mod">
          <ac:chgData name="Helen Blanchard" userId="1af11001-4567-4306-be66-e6ba9b6b592d" providerId="ADAL" clId="{22440078-8369-4459-925A-999BC4D72737}" dt="2026-05-29T13:45:16.258" v="4532" actId="20577"/>
          <ac:spMkLst>
            <pc:docMk/>
            <pc:sldMk cId="1328650294" sldId="2147474619"/>
            <ac:spMk id="37" creationId="{6966317F-69AB-6399-6590-1BD149919006}"/>
          </ac:spMkLst>
        </pc:spChg>
        <pc:spChg chg="mod">
          <ac:chgData name="Helen Blanchard" userId="1af11001-4567-4306-be66-e6ba9b6b592d" providerId="ADAL" clId="{22440078-8369-4459-925A-999BC4D72737}" dt="2026-05-29T15:20:17.447" v="6485" actId="1036"/>
          <ac:spMkLst>
            <pc:docMk/>
            <pc:sldMk cId="1328650294" sldId="2147474619"/>
            <ac:spMk id="38" creationId="{3905E3C6-D555-8308-E6B7-D902A2D71339}"/>
          </ac:spMkLst>
        </pc:spChg>
        <pc:spChg chg="mod">
          <ac:chgData name="Helen Blanchard" userId="1af11001-4567-4306-be66-e6ba9b6b592d" providerId="ADAL" clId="{22440078-8369-4459-925A-999BC4D72737}" dt="2026-05-29T13:46:49.663" v="4867" actId="14100"/>
          <ac:spMkLst>
            <pc:docMk/>
            <pc:sldMk cId="1328650294" sldId="2147474619"/>
            <ac:spMk id="39" creationId="{CC8B72C1-472E-00E8-5DDA-7B684914055C}"/>
          </ac:spMkLst>
        </pc:spChg>
      </pc:sldChg>
      <pc:sldChg chg="add del">
        <pc:chgData name="Helen Blanchard" userId="1af11001-4567-4306-be66-e6ba9b6b592d" providerId="ADAL" clId="{22440078-8369-4459-925A-999BC4D72737}" dt="2026-05-29T14:38:09.150" v="5320" actId="2696"/>
        <pc:sldMkLst>
          <pc:docMk/>
          <pc:sldMk cId="3275412687" sldId="2147474621"/>
        </pc:sldMkLst>
      </pc:sldChg>
      <pc:sldChg chg="new del">
        <pc:chgData name="Helen Blanchard" userId="1af11001-4567-4306-be66-e6ba9b6b592d" providerId="ADAL" clId="{22440078-8369-4459-925A-999BC4D72737}" dt="2026-05-29T14:36:42.986" v="5167" actId="2696"/>
        <pc:sldMkLst>
          <pc:docMk/>
          <pc:sldMk cId="1460763995" sldId="2147474622"/>
        </pc:sldMkLst>
      </pc:sldChg>
      <pc:sldChg chg="modSp new mod">
        <pc:chgData name="Helen Blanchard" userId="1af11001-4567-4306-be66-e6ba9b6b592d" providerId="ADAL" clId="{22440078-8369-4459-925A-999BC4D72737}" dt="2026-05-29T14:44:48.992" v="5675" actId="20577"/>
        <pc:sldMkLst>
          <pc:docMk/>
          <pc:sldMk cId="3001495751" sldId="2147474622"/>
        </pc:sldMkLst>
        <pc:spChg chg="mod">
          <ac:chgData name="Helen Blanchard" userId="1af11001-4567-4306-be66-e6ba9b6b592d" providerId="ADAL" clId="{22440078-8369-4459-925A-999BC4D72737}" dt="2026-05-29T14:44:48.992" v="5675" actId="20577"/>
          <ac:spMkLst>
            <pc:docMk/>
            <pc:sldMk cId="3001495751" sldId="2147474622"/>
            <ac:spMk id="2" creationId="{E1F17B46-343E-A631-2327-C7204A5A47D2}"/>
          </ac:spMkLst>
        </pc:spChg>
        <pc:spChg chg="mod">
          <ac:chgData name="Helen Blanchard" userId="1af11001-4567-4306-be66-e6ba9b6b592d" providerId="ADAL" clId="{22440078-8369-4459-925A-999BC4D72737}" dt="2026-05-29T14:38:15.452" v="5321" actId="14100"/>
          <ac:spMkLst>
            <pc:docMk/>
            <pc:sldMk cId="3001495751" sldId="2147474622"/>
            <ac:spMk id="3" creationId="{03336EAE-8E95-2D32-71C8-94CF2BACBB27}"/>
          </ac:spMkLst>
        </pc:spChg>
      </pc:sldChg>
      <pc:sldChg chg="modSp add mod">
        <pc:chgData name="Helen Blanchard" userId="1af11001-4567-4306-be66-e6ba9b6b592d" providerId="ADAL" clId="{22440078-8369-4459-925A-999BC4D72737}" dt="2026-05-29T14:44:20.452" v="5576" actId="1036"/>
        <pc:sldMkLst>
          <pc:docMk/>
          <pc:sldMk cId="2963109969" sldId="2147474623"/>
        </pc:sldMkLst>
        <pc:spChg chg="mod">
          <ac:chgData name="Helen Blanchard" userId="1af11001-4567-4306-be66-e6ba9b6b592d" providerId="ADAL" clId="{22440078-8369-4459-925A-999BC4D72737}" dt="2026-05-29T14:44:20.452" v="5576" actId="1036"/>
          <ac:spMkLst>
            <pc:docMk/>
            <pc:sldMk cId="2963109969" sldId="2147474623"/>
            <ac:spMk id="2" creationId="{691495DF-B3AA-B1AA-E783-3FBEC0BC1731}"/>
          </ac:spMkLst>
        </pc:spChg>
        <pc:spChg chg="mod">
          <ac:chgData name="Helen Blanchard" userId="1af11001-4567-4306-be66-e6ba9b6b592d" providerId="ADAL" clId="{22440078-8369-4459-925A-999BC4D72737}" dt="2026-05-29T14:44:20.452" v="5576" actId="1036"/>
          <ac:spMkLst>
            <pc:docMk/>
            <pc:sldMk cId="2963109969" sldId="2147474623"/>
            <ac:spMk id="6" creationId="{F1254D4F-69C4-E9D4-4113-A93513CB7172}"/>
          </ac:spMkLst>
        </pc:spChg>
        <pc:spChg chg="mod">
          <ac:chgData name="Helen Blanchard" userId="1af11001-4567-4306-be66-e6ba9b6b592d" providerId="ADAL" clId="{22440078-8369-4459-925A-999BC4D72737}" dt="2026-05-29T14:44:20.452" v="5576" actId="1036"/>
          <ac:spMkLst>
            <pc:docMk/>
            <pc:sldMk cId="2963109969" sldId="2147474623"/>
            <ac:spMk id="7" creationId="{47F9B54A-0E0F-4A79-F508-38C8DF4794AE}"/>
          </ac:spMkLst>
        </pc:spChg>
        <pc:spChg chg="mod">
          <ac:chgData name="Helen Blanchard" userId="1af11001-4567-4306-be66-e6ba9b6b592d" providerId="ADAL" clId="{22440078-8369-4459-925A-999BC4D72737}" dt="2026-05-29T14:44:20.452" v="5576" actId="1036"/>
          <ac:spMkLst>
            <pc:docMk/>
            <pc:sldMk cId="2963109969" sldId="2147474623"/>
            <ac:spMk id="9" creationId="{C965DF97-7DC9-4E07-09D7-C1E4203BFEEB}"/>
          </ac:spMkLst>
        </pc:spChg>
        <pc:spChg chg="mod">
          <ac:chgData name="Helen Blanchard" userId="1af11001-4567-4306-be66-e6ba9b6b592d" providerId="ADAL" clId="{22440078-8369-4459-925A-999BC4D72737}" dt="2026-05-29T14:44:20.452" v="5576" actId="1036"/>
          <ac:spMkLst>
            <pc:docMk/>
            <pc:sldMk cId="2963109969" sldId="2147474623"/>
            <ac:spMk id="19" creationId="{F74C6F13-DD3A-C88B-ABB1-11A5485C0F2B}"/>
          </ac:spMkLst>
        </pc:spChg>
        <pc:spChg chg="mod">
          <ac:chgData name="Helen Blanchard" userId="1af11001-4567-4306-be66-e6ba9b6b592d" providerId="ADAL" clId="{22440078-8369-4459-925A-999BC4D72737}" dt="2026-05-29T14:44:20.452" v="5576" actId="1036"/>
          <ac:spMkLst>
            <pc:docMk/>
            <pc:sldMk cId="2963109969" sldId="2147474623"/>
            <ac:spMk id="20" creationId="{AAF8FCC2-9905-3EFD-E41D-54A56B40F987}"/>
          </ac:spMkLst>
        </pc:spChg>
        <pc:spChg chg="mod">
          <ac:chgData name="Helen Blanchard" userId="1af11001-4567-4306-be66-e6ba9b6b592d" providerId="ADAL" clId="{22440078-8369-4459-925A-999BC4D72737}" dt="2026-05-29T14:44:20.452" v="5576" actId="1036"/>
          <ac:spMkLst>
            <pc:docMk/>
            <pc:sldMk cId="2963109969" sldId="2147474623"/>
            <ac:spMk id="21" creationId="{4D3CAD58-9505-638F-A113-9C9B2BB32DF4}"/>
          </ac:spMkLst>
        </pc:spChg>
        <pc:spChg chg="mod">
          <ac:chgData name="Helen Blanchard" userId="1af11001-4567-4306-be66-e6ba9b6b592d" providerId="ADAL" clId="{22440078-8369-4459-925A-999BC4D72737}" dt="2026-05-29T14:44:20.452" v="5576" actId="1036"/>
          <ac:spMkLst>
            <pc:docMk/>
            <pc:sldMk cId="2963109969" sldId="2147474623"/>
            <ac:spMk id="31" creationId="{09F78F2B-5092-67F3-E58D-4FC59012221E}"/>
          </ac:spMkLst>
        </pc:spChg>
        <pc:spChg chg="mod">
          <ac:chgData name="Helen Blanchard" userId="1af11001-4567-4306-be66-e6ba9b6b592d" providerId="ADAL" clId="{22440078-8369-4459-925A-999BC4D72737}" dt="2026-05-29T14:44:20.452" v="5576" actId="1036"/>
          <ac:spMkLst>
            <pc:docMk/>
            <pc:sldMk cId="2963109969" sldId="2147474623"/>
            <ac:spMk id="34" creationId="{23589910-18D2-7CC4-467D-501B990A25BF}"/>
          </ac:spMkLst>
        </pc:spChg>
        <pc:spChg chg="mod">
          <ac:chgData name="Helen Blanchard" userId="1af11001-4567-4306-be66-e6ba9b6b592d" providerId="ADAL" clId="{22440078-8369-4459-925A-999BC4D72737}" dt="2026-05-29T14:44:20.452" v="5576" actId="1036"/>
          <ac:spMkLst>
            <pc:docMk/>
            <pc:sldMk cId="2963109969" sldId="2147474623"/>
            <ac:spMk id="35" creationId="{93EE04A4-C13A-917A-D9DF-590B7340F996}"/>
          </ac:spMkLst>
        </pc:spChg>
        <pc:graphicFrameChg chg="modGraphic">
          <ac:chgData name="Helen Blanchard" userId="1af11001-4567-4306-be66-e6ba9b6b592d" providerId="ADAL" clId="{22440078-8369-4459-925A-999BC4D72737}" dt="2026-05-29T14:44:10.849" v="5569" actId="207"/>
          <ac:graphicFrameMkLst>
            <pc:docMk/>
            <pc:sldMk cId="2963109969" sldId="2147474623"/>
            <ac:graphicFrameMk id="5" creationId="{3E4962B8-A810-BA02-F5EA-564515311F22}"/>
          </ac:graphicFrameMkLst>
        </pc:graphicFrameChg>
      </pc:sldChg>
      <pc:sldChg chg="modSp mod">
        <pc:chgData name="Helen Blanchard" userId="1af11001-4567-4306-be66-e6ba9b6b592d" providerId="ADAL" clId="{22440078-8369-4459-925A-999BC4D72737}" dt="2026-05-29T15:19:36.749" v="6481" actId="120"/>
        <pc:sldMkLst>
          <pc:docMk/>
          <pc:sldMk cId="3070189379" sldId="2147474625"/>
        </pc:sldMkLst>
        <pc:spChg chg="mod">
          <ac:chgData name="Helen Blanchard" userId="1af11001-4567-4306-be66-e6ba9b6b592d" providerId="ADAL" clId="{22440078-8369-4459-925A-999BC4D72737}" dt="2026-05-29T15:19:36.749" v="6481" actId="120"/>
          <ac:spMkLst>
            <pc:docMk/>
            <pc:sldMk cId="3070189379" sldId="2147474625"/>
            <ac:spMk id="6" creationId="{A7DE612C-5894-E346-AC0F-5D47D00E98D3}"/>
          </ac:spMkLst>
        </pc:spChg>
      </pc:sldChg>
      <pc:sldChg chg="modSp mod">
        <pc:chgData name="Helen Blanchard" userId="1af11001-4567-4306-be66-e6ba9b6b592d" providerId="ADAL" clId="{22440078-8369-4459-925A-999BC4D72737}" dt="2026-05-29T15:18:02.236" v="6464" actId="20577"/>
        <pc:sldMkLst>
          <pc:docMk/>
          <pc:sldMk cId="1392832734" sldId="2147474626"/>
        </pc:sldMkLst>
        <pc:spChg chg="mod">
          <ac:chgData name="Helen Blanchard" userId="1af11001-4567-4306-be66-e6ba9b6b592d" providerId="ADAL" clId="{22440078-8369-4459-925A-999BC4D72737}" dt="2026-05-29T15:18:02.236" v="6464" actId="20577"/>
          <ac:spMkLst>
            <pc:docMk/>
            <pc:sldMk cId="1392832734" sldId="2147474626"/>
            <ac:spMk id="7" creationId="{EF4A8B93-801C-8869-701F-5D9407949B45}"/>
          </ac:spMkLst>
        </pc:spChg>
      </pc:sldChg>
      <pc:sldChg chg="modSp add mod">
        <pc:chgData name="Helen Blanchard" userId="1af11001-4567-4306-be66-e6ba9b6b592d" providerId="ADAL" clId="{22440078-8369-4459-925A-999BC4D72737}" dt="2026-05-29T15:21:28.135" v="6504" actId="20577"/>
        <pc:sldMkLst>
          <pc:docMk/>
          <pc:sldMk cId="2459050581" sldId="2147474632"/>
        </pc:sldMkLst>
        <pc:spChg chg="mod">
          <ac:chgData name="Helen Blanchard" userId="1af11001-4567-4306-be66-e6ba9b6b592d" providerId="ADAL" clId="{22440078-8369-4459-925A-999BC4D72737}" dt="2026-05-29T15:21:28.135" v="6504" actId="20577"/>
          <ac:spMkLst>
            <pc:docMk/>
            <pc:sldMk cId="2459050581" sldId="2147474632"/>
            <ac:spMk id="2" creationId="{6A938D6E-2D90-B690-3DF5-35494C3640AC}"/>
          </ac:spMkLst>
        </pc:spChg>
      </pc:sldChg>
      <pc:sldMasterChg chg="delSldLayout">
        <pc:chgData name="Helen Blanchard" userId="1af11001-4567-4306-be66-e6ba9b6b592d" providerId="ADAL" clId="{22440078-8369-4459-925A-999BC4D72737}" dt="2026-05-29T14:38:09.150" v="5320" actId="2696"/>
        <pc:sldMasterMkLst>
          <pc:docMk/>
          <pc:sldMasterMk cId="488504438" sldId="2147483663"/>
        </pc:sldMasterMkLst>
        <pc:sldLayoutChg chg="del">
          <pc:chgData name="Helen Blanchard" userId="1af11001-4567-4306-be66-e6ba9b6b592d" providerId="ADAL" clId="{22440078-8369-4459-925A-999BC4D72737}" dt="2026-05-29T13:37:38.531" v="3971" actId="2696"/>
          <pc:sldLayoutMkLst>
            <pc:docMk/>
            <pc:sldMasterMk cId="488504438" sldId="2147483663"/>
            <pc:sldLayoutMk cId="3806663917" sldId="2147483670"/>
          </pc:sldLayoutMkLst>
        </pc:sldLayoutChg>
        <pc:sldLayoutChg chg="del">
          <pc:chgData name="Helen Blanchard" userId="1af11001-4567-4306-be66-e6ba9b6b592d" providerId="ADAL" clId="{22440078-8369-4459-925A-999BC4D72737}" dt="2026-05-29T14:38:09.150" v="5320" actId="2696"/>
          <pc:sldLayoutMkLst>
            <pc:docMk/>
            <pc:sldMasterMk cId="488504438" sldId="2147483663"/>
            <pc:sldLayoutMk cId="1920876243" sldId="2147483704"/>
          </pc:sldLayoutMkLst>
        </pc:sldLayoutChg>
      </pc:sldMasterChg>
      <pc:sldMasterChg chg="delSldLayout modSldLayout">
        <pc:chgData name="Helen Blanchard" userId="1af11001-4567-4306-be66-e6ba9b6b592d" providerId="ADAL" clId="{22440078-8369-4459-925A-999BC4D72737}" dt="2026-05-29T15:21:30.504" v="6505" actId="2696"/>
        <pc:sldMasterMkLst>
          <pc:docMk/>
          <pc:sldMasterMk cId="902068804" sldId="2147483671"/>
        </pc:sldMasterMkLst>
        <pc:sldLayoutChg chg="modSp del mod">
          <pc:chgData name="Helen Blanchard" userId="1af11001-4567-4306-be66-e6ba9b6b592d" providerId="ADAL" clId="{22440078-8369-4459-925A-999BC4D72737}" dt="2026-05-29T15:21:30.504" v="6505" actId="2696"/>
          <pc:sldLayoutMkLst>
            <pc:docMk/>
            <pc:sldMasterMk cId="902068804" sldId="2147483671"/>
            <pc:sldLayoutMk cId="3064218417" sldId="2147483690"/>
          </pc:sldLayoutMkLst>
          <pc:picChg chg="mod">
            <ac:chgData name="Helen Blanchard" userId="1af11001-4567-4306-be66-e6ba9b6b592d" providerId="ADAL" clId="{22440078-8369-4459-925A-999BC4D72737}" dt="2026-05-29T08:06:03.536" v="626" actId="207"/>
            <ac:picMkLst>
              <pc:docMk/>
              <pc:sldMasterMk cId="902068804" sldId="2147483671"/>
              <pc:sldLayoutMk cId="3064218417" sldId="2147483690"/>
              <ac:picMk id="5" creationId="{814B5073-FDB1-83F9-2487-7D756AB40D5A}"/>
            </ac:picMkLst>
          </pc:picChg>
        </pc:sldLayoutChg>
        <pc:sldLayoutChg chg="del">
          <pc:chgData name="Helen Blanchard" userId="1af11001-4567-4306-be66-e6ba9b6b592d" providerId="ADAL" clId="{22440078-8369-4459-925A-999BC4D72737}" dt="2026-05-29T14:25:28.051" v="5115" actId="2696"/>
          <pc:sldLayoutMkLst>
            <pc:docMk/>
            <pc:sldMasterMk cId="902068804" sldId="2147483671"/>
            <pc:sldLayoutMk cId="381143424" sldId="2147483691"/>
          </pc:sldLayoutMkLst>
        </pc:sldLayoutChg>
      </pc:sldMasterChg>
      <pc:sldMasterChg chg="del delSldLayout">
        <pc:chgData name="Helen Blanchard" userId="1af11001-4567-4306-be66-e6ba9b6b592d" providerId="ADAL" clId="{22440078-8369-4459-925A-999BC4D72737}" dt="2026-05-29T13:37:04.585" v="3966" actId="2696"/>
        <pc:sldMasterMkLst>
          <pc:docMk/>
          <pc:sldMasterMk cId="1375976151" sldId="2147483678"/>
        </pc:sldMasterMkLst>
        <pc:sldLayoutChg chg="del">
          <pc:chgData name="Helen Blanchard" userId="1af11001-4567-4306-be66-e6ba9b6b592d" providerId="ADAL" clId="{22440078-8369-4459-925A-999BC4D72737}" dt="2026-05-29T13:37:04.585" v="3966" actId="2696"/>
          <pc:sldLayoutMkLst>
            <pc:docMk/>
            <pc:sldMasterMk cId="1375976151" sldId="2147483678"/>
            <pc:sldLayoutMk cId="1648012711" sldId="2147483679"/>
          </pc:sldLayoutMkLst>
        </pc:sldLayoutChg>
        <pc:sldLayoutChg chg="del">
          <pc:chgData name="Helen Blanchard" userId="1af11001-4567-4306-be66-e6ba9b6b592d" providerId="ADAL" clId="{22440078-8369-4459-925A-999BC4D72737}" dt="2026-05-29T13:37:04.585" v="3966" actId="2696"/>
          <pc:sldLayoutMkLst>
            <pc:docMk/>
            <pc:sldMasterMk cId="1375976151" sldId="2147483678"/>
            <pc:sldLayoutMk cId="1170113539" sldId="2147483680"/>
          </pc:sldLayoutMkLst>
        </pc:sldLayoutChg>
        <pc:sldLayoutChg chg="del">
          <pc:chgData name="Helen Blanchard" userId="1af11001-4567-4306-be66-e6ba9b6b592d" providerId="ADAL" clId="{22440078-8369-4459-925A-999BC4D72737}" dt="2026-05-29T13:37:04.585" v="3966" actId="2696"/>
          <pc:sldLayoutMkLst>
            <pc:docMk/>
            <pc:sldMasterMk cId="1375976151" sldId="2147483678"/>
            <pc:sldLayoutMk cId="734617838" sldId="2147483681"/>
          </pc:sldLayoutMkLst>
        </pc:sldLayoutChg>
        <pc:sldLayoutChg chg="del">
          <pc:chgData name="Helen Blanchard" userId="1af11001-4567-4306-be66-e6ba9b6b592d" providerId="ADAL" clId="{22440078-8369-4459-925A-999BC4D72737}" dt="2026-05-29T13:37:04.585" v="3966" actId="2696"/>
          <pc:sldLayoutMkLst>
            <pc:docMk/>
            <pc:sldMasterMk cId="1375976151" sldId="2147483678"/>
            <pc:sldLayoutMk cId="3186269538" sldId="2147483682"/>
          </pc:sldLayoutMkLst>
        </pc:sldLayoutChg>
        <pc:sldLayoutChg chg="del">
          <pc:chgData name="Helen Blanchard" userId="1af11001-4567-4306-be66-e6ba9b6b592d" providerId="ADAL" clId="{22440078-8369-4459-925A-999BC4D72737}" dt="2026-05-29T13:37:04.585" v="3966" actId="2696"/>
          <pc:sldLayoutMkLst>
            <pc:docMk/>
            <pc:sldMasterMk cId="1375976151" sldId="2147483678"/>
            <pc:sldLayoutMk cId="2568746631" sldId="2147483683"/>
          </pc:sldLayoutMkLst>
        </pc:sldLayoutChg>
        <pc:sldLayoutChg chg="del">
          <pc:chgData name="Helen Blanchard" userId="1af11001-4567-4306-be66-e6ba9b6b592d" providerId="ADAL" clId="{22440078-8369-4459-925A-999BC4D72737}" dt="2026-05-29T13:37:04.585" v="3966" actId="2696"/>
          <pc:sldLayoutMkLst>
            <pc:docMk/>
            <pc:sldMasterMk cId="1375976151" sldId="2147483678"/>
            <pc:sldLayoutMk cId="2504861629" sldId="2147483684"/>
          </pc:sldLayoutMkLst>
        </pc:sldLayoutChg>
        <pc:sldLayoutChg chg="del">
          <pc:chgData name="Helen Blanchard" userId="1af11001-4567-4306-be66-e6ba9b6b592d" providerId="ADAL" clId="{22440078-8369-4459-925A-999BC4D72737}" dt="2026-05-29T13:37:04.585" v="3966" actId="2696"/>
          <pc:sldLayoutMkLst>
            <pc:docMk/>
            <pc:sldMasterMk cId="1375976151" sldId="2147483678"/>
            <pc:sldLayoutMk cId="3600481171" sldId="2147483685"/>
          </pc:sldLayoutMkLst>
        </pc:sldLayoutChg>
        <pc:sldLayoutChg chg="del">
          <pc:chgData name="Helen Blanchard" userId="1af11001-4567-4306-be66-e6ba9b6b592d" providerId="ADAL" clId="{22440078-8369-4459-925A-999BC4D72737}" dt="2026-05-29T13:37:04.585" v="3966" actId="2696"/>
          <pc:sldLayoutMkLst>
            <pc:docMk/>
            <pc:sldMasterMk cId="1375976151" sldId="2147483678"/>
            <pc:sldLayoutMk cId="2653913000" sldId="2147483686"/>
          </pc:sldLayoutMkLst>
        </pc:sldLayoutChg>
        <pc:sldLayoutChg chg="del">
          <pc:chgData name="Helen Blanchard" userId="1af11001-4567-4306-be66-e6ba9b6b592d" providerId="ADAL" clId="{22440078-8369-4459-925A-999BC4D72737}" dt="2026-05-29T13:37:04.585" v="3966" actId="2696"/>
          <pc:sldLayoutMkLst>
            <pc:docMk/>
            <pc:sldMasterMk cId="1375976151" sldId="2147483678"/>
            <pc:sldLayoutMk cId="607828087" sldId="2147483687"/>
          </pc:sldLayoutMkLst>
        </pc:sldLayoutChg>
        <pc:sldLayoutChg chg="del">
          <pc:chgData name="Helen Blanchard" userId="1af11001-4567-4306-be66-e6ba9b6b592d" providerId="ADAL" clId="{22440078-8369-4459-925A-999BC4D72737}" dt="2026-05-29T13:37:04.585" v="3966" actId="2696"/>
          <pc:sldLayoutMkLst>
            <pc:docMk/>
            <pc:sldMasterMk cId="1375976151" sldId="2147483678"/>
            <pc:sldLayoutMk cId="2570795175" sldId="2147483688"/>
          </pc:sldLayoutMkLst>
        </pc:sldLayoutChg>
        <pc:sldLayoutChg chg="del">
          <pc:chgData name="Helen Blanchard" userId="1af11001-4567-4306-be66-e6ba9b6b592d" providerId="ADAL" clId="{22440078-8369-4459-925A-999BC4D72737}" dt="2026-05-29T13:37:04.585" v="3966" actId="2696"/>
          <pc:sldLayoutMkLst>
            <pc:docMk/>
            <pc:sldMasterMk cId="1375976151" sldId="2147483678"/>
            <pc:sldLayoutMk cId="3926377112" sldId="2147483689"/>
          </pc:sldLayoutMkLst>
        </pc:sldLayoutChg>
      </pc:sldMasterChg>
    </pc:docChg>
  </pc:docChgLst>
  <pc:docChgLst>
    <pc:chgData name="Yasmin Wills" userId="8d9f2313-cb24-4908-83f4-aab715566215" providerId="ADAL" clId="{AEACB118-A490-4A94-A929-D94F071FDCA6}"/>
    <pc:docChg chg="undo redo custSel addSld delSld modSld sldOrd">
      <pc:chgData name="Yasmin Wills" userId="8d9f2313-cb24-4908-83f4-aab715566215" providerId="ADAL" clId="{AEACB118-A490-4A94-A929-D94F071FDCA6}" dt="2026-05-29T16:03:13.449" v="5294" actId="1076"/>
      <pc:docMkLst>
        <pc:docMk/>
      </pc:docMkLst>
      <pc:sldChg chg="addSp delSp modSp add mod">
        <pc:chgData name="Yasmin Wills" userId="8d9f2313-cb24-4908-83f4-aab715566215" providerId="ADAL" clId="{AEACB118-A490-4A94-A929-D94F071FDCA6}" dt="2026-05-29T12:21:24.343" v="655" actId="207"/>
        <pc:sldMkLst>
          <pc:docMk/>
          <pc:sldMk cId="3271977318" sldId="256"/>
        </pc:sldMkLst>
        <pc:spChg chg="mod">
          <ac:chgData name="Yasmin Wills" userId="8d9f2313-cb24-4908-83f4-aab715566215" providerId="ADAL" clId="{AEACB118-A490-4A94-A929-D94F071FDCA6}" dt="2026-05-29T12:21:24.343" v="655" actId="207"/>
          <ac:spMkLst>
            <pc:docMk/>
            <pc:sldMk cId="3271977318" sldId="256"/>
            <ac:spMk id="2" creationId="{B2E872E5-673C-91BF-9162-18A80AD8CDD4}"/>
          </ac:spMkLst>
        </pc:spChg>
        <pc:spChg chg="del">
          <ac:chgData name="Yasmin Wills" userId="8d9f2313-cb24-4908-83f4-aab715566215" providerId="ADAL" clId="{AEACB118-A490-4A94-A929-D94F071FDCA6}" dt="2026-05-29T12:20:45.168" v="628" actId="478"/>
          <ac:spMkLst>
            <pc:docMk/>
            <pc:sldMk cId="3271977318" sldId="256"/>
            <ac:spMk id="3" creationId="{7ECC9AFC-6935-037F-5AB6-62B31105EF9C}"/>
          </ac:spMkLst>
        </pc:spChg>
        <pc:grpChg chg="add mod">
          <ac:chgData name="Yasmin Wills" userId="8d9f2313-cb24-4908-83f4-aab715566215" providerId="ADAL" clId="{AEACB118-A490-4A94-A929-D94F071FDCA6}" dt="2026-05-29T12:21:04.040" v="652" actId="1076"/>
          <ac:grpSpMkLst>
            <pc:docMk/>
            <pc:sldMk cId="3271977318" sldId="256"/>
            <ac:grpSpMk id="7" creationId="{BFAE2BDD-1A15-71FC-11CA-18BE9AAD7387}"/>
          </ac:grpSpMkLst>
        </pc:grpChg>
        <pc:picChg chg="add mod">
          <ac:chgData name="Yasmin Wills" userId="8d9f2313-cb24-4908-83f4-aab715566215" providerId="ADAL" clId="{AEACB118-A490-4A94-A929-D94F071FDCA6}" dt="2026-05-29T12:20:36.474" v="625"/>
          <ac:picMkLst>
            <pc:docMk/>
            <pc:sldMk cId="3271977318" sldId="256"/>
            <ac:picMk id="5" creationId="{1F0713AC-426D-A6BF-7F9E-383DE5668D1D}"/>
          </ac:picMkLst>
        </pc:picChg>
        <pc:picChg chg="mod">
          <ac:chgData name="Yasmin Wills" userId="8d9f2313-cb24-4908-83f4-aab715566215" providerId="ADAL" clId="{AEACB118-A490-4A94-A929-D94F071FDCA6}" dt="2026-05-29T12:20:36.474" v="625"/>
          <ac:picMkLst>
            <pc:docMk/>
            <pc:sldMk cId="3271977318" sldId="256"/>
            <ac:picMk id="8" creationId="{2F00AD41-A1E1-E814-BC00-5EF442F48054}"/>
          </ac:picMkLst>
        </pc:picChg>
        <pc:picChg chg="mod">
          <ac:chgData name="Yasmin Wills" userId="8d9f2313-cb24-4908-83f4-aab715566215" providerId="ADAL" clId="{AEACB118-A490-4A94-A929-D94F071FDCA6}" dt="2026-05-29T12:20:36.474" v="625"/>
          <ac:picMkLst>
            <pc:docMk/>
            <pc:sldMk cId="3271977318" sldId="256"/>
            <ac:picMk id="9" creationId="{11FE3292-E5B9-AB35-AF4E-8C61752BCE0F}"/>
          </ac:picMkLst>
        </pc:picChg>
      </pc:sldChg>
      <pc:sldChg chg="add del mod modShow">
        <pc:chgData name="Yasmin Wills" userId="8d9f2313-cb24-4908-83f4-aab715566215" providerId="ADAL" clId="{AEACB118-A490-4A94-A929-D94F071FDCA6}" dt="2026-05-29T13:59:09.417" v="2511" actId="729"/>
        <pc:sldMkLst>
          <pc:docMk/>
          <pc:sldMk cId="4151936998" sldId="257"/>
        </pc:sldMkLst>
      </pc:sldChg>
      <pc:sldChg chg="add del mod modShow">
        <pc:chgData name="Yasmin Wills" userId="8d9f2313-cb24-4908-83f4-aab715566215" providerId="ADAL" clId="{AEACB118-A490-4A94-A929-D94F071FDCA6}" dt="2026-05-29T13:59:09.417" v="2511" actId="729"/>
        <pc:sldMkLst>
          <pc:docMk/>
          <pc:sldMk cId="3658851237" sldId="259"/>
        </pc:sldMkLst>
      </pc:sldChg>
      <pc:sldChg chg="add del mod modShow">
        <pc:chgData name="Yasmin Wills" userId="8d9f2313-cb24-4908-83f4-aab715566215" providerId="ADAL" clId="{AEACB118-A490-4A94-A929-D94F071FDCA6}" dt="2026-05-29T13:59:09.417" v="2511" actId="729"/>
        <pc:sldMkLst>
          <pc:docMk/>
          <pc:sldMk cId="754208641" sldId="260"/>
        </pc:sldMkLst>
      </pc:sldChg>
      <pc:sldChg chg="add del mod modShow">
        <pc:chgData name="Yasmin Wills" userId="8d9f2313-cb24-4908-83f4-aab715566215" providerId="ADAL" clId="{AEACB118-A490-4A94-A929-D94F071FDCA6}" dt="2026-05-29T13:59:09.417" v="2511" actId="729"/>
        <pc:sldMkLst>
          <pc:docMk/>
          <pc:sldMk cId="323481313" sldId="262"/>
        </pc:sldMkLst>
      </pc:sldChg>
      <pc:sldChg chg="add del mod modShow">
        <pc:chgData name="Yasmin Wills" userId="8d9f2313-cb24-4908-83f4-aab715566215" providerId="ADAL" clId="{AEACB118-A490-4A94-A929-D94F071FDCA6}" dt="2026-05-29T13:59:09.417" v="2511" actId="729"/>
        <pc:sldMkLst>
          <pc:docMk/>
          <pc:sldMk cId="1752039521" sldId="263"/>
        </pc:sldMkLst>
      </pc:sldChg>
      <pc:sldChg chg="del">
        <pc:chgData name="Yasmin Wills" userId="8d9f2313-cb24-4908-83f4-aab715566215" providerId="ADAL" clId="{AEACB118-A490-4A94-A929-D94F071FDCA6}" dt="2026-05-29T15:57:28.630" v="5147" actId="47"/>
        <pc:sldMkLst>
          <pc:docMk/>
          <pc:sldMk cId="4089567337" sldId="2145707257"/>
        </pc:sldMkLst>
      </pc:sldChg>
      <pc:sldChg chg="del">
        <pc:chgData name="Yasmin Wills" userId="8d9f2313-cb24-4908-83f4-aab715566215" providerId="ADAL" clId="{AEACB118-A490-4A94-A929-D94F071FDCA6}" dt="2026-05-29T15:45:06.244" v="4627" actId="47"/>
        <pc:sldMkLst>
          <pc:docMk/>
          <pc:sldMk cId="956280661" sldId="2147310342"/>
        </pc:sldMkLst>
      </pc:sldChg>
      <pc:sldChg chg="add">
        <pc:chgData name="Yasmin Wills" userId="8d9f2313-cb24-4908-83f4-aab715566215" providerId="ADAL" clId="{AEACB118-A490-4A94-A929-D94F071FDCA6}" dt="2026-05-29T15:58:22.932" v="5156"/>
        <pc:sldMkLst>
          <pc:docMk/>
          <pc:sldMk cId="1229164987" sldId="2147310347"/>
        </pc:sldMkLst>
      </pc:sldChg>
      <pc:sldChg chg="add del">
        <pc:chgData name="Yasmin Wills" userId="8d9f2313-cb24-4908-83f4-aab715566215" providerId="ADAL" clId="{AEACB118-A490-4A94-A929-D94F071FDCA6}" dt="2026-05-29T15:09:38.779" v="3580" actId="47"/>
        <pc:sldMkLst>
          <pc:docMk/>
          <pc:sldMk cId="2510230222" sldId="2147310349"/>
        </pc:sldMkLst>
      </pc:sldChg>
      <pc:sldChg chg="del">
        <pc:chgData name="Yasmin Wills" userId="8d9f2313-cb24-4908-83f4-aab715566215" providerId="ADAL" clId="{AEACB118-A490-4A94-A929-D94F071FDCA6}" dt="2026-05-29T15:14:28.075" v="3697" actId="47"/>
        <pc:sldMkLst>
          <pc:docMk/>
          <pc:sldMk cId="622271781" sldId="2147310456"/>
        </pc:sldMkLst>
      </pc:sldChg>
      <pc:sldChg chg="del">
        <pc:chgData name="Yasmin Wills" userId="8d9f2313-cb24-4908-83f4-aab715566215" providerId="ADAL" clId="{AEACB118-A490-4A94-A929-D94F071FDCA6}" dt="2026-05-29T15:39:26.564" v="4472" actId="47"/>
        <pc:sldMkLst>
          <pc:docMk/>
          <pc:sldMk cId="1719242439" sldId="2147310457"/>
        </pc:sldMkLst>
      </pc:sldChg>
      <pc:sldChg chg="del">
        <pc:chgData name="Yasmin Wills" userId="8d9f2313-cb24-4908-83f4-aab715566215" providerId="ADAL" clId="{AEACB118-A490-4A94-A929-D94F071FDCA6}" dt="2026-05-29T15:14:31.893" v="3698" actId="47"/>
        <pc:sldMkLst>
          <pc:docMk/>
          <pc:sldMk cId="2883492837" sldId="2147310463"/>
        </pc:sldMkLst>
      </pc:sldChg>
      <pc:sldChg chg="del">
        <pc:chgData name="Yasmin Wills" userId="8d9f2313-cb24-4908-83f4-aab715566215" providerId="ADAL" clId="{AEACB118-A490-4A94-A929-D94F071FDCA6}" dt="2026-05-29T15:55:43.782" v="5128" actId="47"/>
        <pc:sldMkLst>
          <pc:docMk/>
          <pc:sldMk cId="438468825" sldId="2147310464"/>
        </pc:sldMkLst>
      </pc:sldChg>
      <pc:sldChg chg="add del">
        <pc:chgData name="Yasmin Wills" userId="8d9f2313-cb24-4908-83f4-aab715566215" providerId="ADAL" clId="{AEACB118-A490-4A94-A929-D94F071FDCA6}" dt="2026-05-29T12:21:49.536" v="688" actId="47"/>
        <pc:sldMkLst>
          <pc:docMk/>
          <pc:sldMk cId="2853562157" sldId="2147310468"/>
        </pc:sldMkLst>
      </pc:sldChg>
      <pc:sldChg chg="modSp add mod">
        <pc:chgData name="Yasmin Wills" userId="8d9f2313-cb24-4908-83f4-aab715566215" providerId="ADAL" clId="{AEACB118-A490-4A94-A929-D94F071FDCA6}" dt="2026-05-29T15:56:03.038" v="5130" actId="948"/>
        <pc:sldMkLst>
          <pc:docMk/>
          <pc:sldMk cId="484272078" sldId="2147310469"/>
        </pc:sldMkLst>
        <pc:spChg chg="mod">
          <ac:chgData name="Yasmin Wills" userId="8d9f2313-cb24-4908-83f4-aab715566215" providerId="ADAL" clId="{AEACB118-A490-4A94-A929-D94F071FDCA6}" dt="2026-05-29T15:56:03.038" v="5130" actId="948"/>
          <ac:spMkLst>
            <pc:docMk/>
            <pc:sldMk cId="484272078" sldId="2147310469"/>
            <ac:spMk id="2" creationId="{8F217EA4-E542-4FCB-B40B-B8F97379B198}"/>
          </ac:spMkLst>
        </pc:spChg>
        <pc:spChg chg="mod">
          <ac:chgData name="Yasmin Wills" userId="8d9f2313-cb24-4908-83f4-aab715566215" providerId="ADAL" clId="{AEACB118-A490-4A94-A929-D94F071FDCA6}" dt="2026-05-29T15:39:13.597" v="4471" actId="2711"/>
          <ac:spMkLst>
            <pc:docMk/>
            <pc:sldMk cId="484272078" sldId="2147310469"/>
            <ac:spMk id="3" creationId="{A3601306-C447-5015-0E29-1DA8AD659699}"/>
          </ac:spMkLst>
        </pc:spChg>
      </pc:sldChg>
      <pc:sldChg chg="addSp delSp modSp add mod">
        <pc:chgData name="Yasmin Wills" userId="8d9f2313-cb24-4908-83f4-aab715566215" providerId="ADAL" clId="{AEACB118-A490-4A94-A929-D94F071FDCA6}" dt="2026-05-29T15:53:57.131" v="5127" actId="167"/>
        <pc:sldMkLst>
          <pc:docMk/>
          <pc:sldMk cId="1982754367" sldId="2147310474"/>
        </pc:sldMkLst>
        <pc:spChg chg="mod">
          <ac:chgData name="Yasmin Wills" userId="8d9f2313-cb24-4908-83f4-aab715566215" providerId="ADAL" clId="{AEACB118-A490-4A94-A929-D94F071FDCA6}" dt="2026-05-29T15:13:38.348" v="3676" actId="2711"/>
          <ac:spMkLst>
            <pc:docMk/>
            <pc:sldMk cId="1982754367" sldId="2147310474"/>
            <ac:spMk id="3" creationId="{D4D5ECC3-8A3B-54C1-3D9A-E90363B93045}"/>
          </ac:spMkLst>
        </pc:spChg>
        <pc:spChg chg="add mod">
          <ac:chgData name="Yasmin Wills" userId="8d9f2313-cb24-4908-83f4-aab715566215" providerId="ADAL" clId="{AEACB118-A490-4A94-A929-D94F071FDCA6}" dt="2026-05-29T12:18:11.230" v="548" actId="14100"/>
          <ac:spMkLst>
            <pc:docMk/>
            <pc:sldMk cId="1982754367" sldId="2147310474"/>
            <ac:spMk id="4" creationId="{3E90EFC1-522B-CCA4-A283-AED9B235A93B}"/>
          </ac:spMkLst>
        </pc:spChg>
        <pc:spChg chg="add mod">
          <ac:chgData name="Yasmin Wills" userId="8d9f2313-cb24-4908-83f4-aab715566215" providerId="ADAL" clId="{AEACB118-A490-4A94-A929-D94F071FDCA6}" dt="2026-05-29T12:18:21.553" v="549" actId="12"/>
          <ac:spMkLst>
            <pc:docMk/>
            <pc:sldMk cId="1982754367" sldId="2147310474"/>
            <ac:spMk id="5" creationId="{47590D19-AA81-2FB5-35BE-DA5486A34149}"/>
          </ac:spMkLst>
        </pc:spChg>
        <pc:spChg chg="add mod ord">
          <ac:chgData name="Yasmin Wills" userId="8d9f2313-cb24-4908-83f4-aab715566215" providerId="ADAL" clId="{AEACB118-A490-4A94-A929-D94F071FDCA6}" dt="2026-05-29T15:53:57.131" v="5127" actId="167"/>
          <ac:spMkLst>
            <pc:docMk/>
            <pc:sldMk cId="1982754367" sldId="2147310474"/>
            <ac:spMk id="7" creationId="{141FEAD1-4EB6-F456-364F-452133CAC821}"/>
          </ac:spMkLst>
        </pc:spChg>
        <pc:graphicFrameChg chg="del">
          <ac:chgData name="Yasmin Wills" userId="8d9f2313-cb24-4908-83f4-aab715566215" providerId="ADAL" clId="{AEACB118-A490-4A94-A929-D94F071FDCA6}" dt="2026-05-29T12:16:02.313" v="494" actId="478"/>
          <ac:graphicFrameMkLst>
            <pc:docMk/>
            <pc:sldMk cId="1982754367" sldId="2147310474"/>
            <ac:graphicFrameMk id="6" creationId="{EADD061B-2592-8EF5-FD47-0C6795AFEDBA}"/>
          </ac:graphicFrameMkLst>
        </pc:graphicFrameChg>
      </pc:sldChg>
      <pc:sldChg chg="modSp del">
        <pc:chgData name="Yasmin Wills" userId="8d9f2313-cb24-4908-83f4-aab715566215" providerId="ADAL" clId="{AEACB118-A490-4A94-A929-D94F071FDCA6}" dt="2026-05-29T15:45:00.329" v="4624" actId="47"/>
        <pc:sldMkLst>
          <pc:docMk/>
          <pc:sldMk cId="3213744239" sldId="2147310485"/>
        </pc:sldMkLst>
        <pc:spChg chg="mod">
          <ac:chgData name="Yasmin Wills" userId="8d9f2313-cb24-4908-83f4-aab715566215" providerId="ADAL" clId="{AEACB118-A490-4A94-A929-D94F071FDCA6}" dt="2026-05-29T15:44:03.495" v="4609"/>
          <ac:spMkLst>
            <pc:docMk/>
            <pc:sldMk cId="3213744239" sldId="2147310485"/>
            <ac:spMk id="14" creationId="{2998BE52-8AC9-A1DB-69B3-B500DFFA0E0E}"/>
          </ac:spMkLst>
        </pc:spChg>
      </pc:sldChg>
      <pc:sldChg chg="modSp del mod">
        <pc:chgData name="Yasmin Wills" userId="8d9f2313-cb24-4908-83f4-aab715566215" providerId="ADAL" clId="{AEACB118-A490-4A94-A929-D94F071FDCA6}" dt="2026-05-29T15:42:38.982" v="4567" actId="47"/>
        <pc:sldMkLst>
          <pc:docMk/>
          <pc:sldMk cId="1509396321" sldId="2147310487"/>
        </pc:sldMkLst>
        <pc:spChg chg="mod">
          <ac:chgData name="Yasmin Wills" userId="8d9f2313-cb24-4908-83f4-aab715566215" providerId="ADAL" clId="{AEACB118-A490-4A94-A929-D94F071FDCA6}" dt="2026-05-29T15:41:30.278" v="4501" actId="108"/>
          <ac:spMkLst>
            <pc:docMk/>
            <pc:sldMk cId="1509396321" sldId="2147310487"/>
            <ac:spMk id="3" creationId="{A1285DD4-4ED5-A42D-4ED3-0EC809CAFCD6}"/>
          </ac:spMkLst>
        </pc:spChg>
      </pc:sldChg>
      <pc:sldChg chg="del">
        <pc:chgData name="Yasmin Wills" userId="8d9f2313-cb24-4908-83f4-aab715566215" providerId="ADAL" clId="{AEACB118-A490-4A94-A929-D94F071FDCA6}" dt="2026-05-29T16:00:30.448" v="5200" actId="47"/>
        <pc:sldMkLst>
          <pc:docMk/>
          <pc:sldMk cId="3513746054" sldId="2147474602"/>
        </pc:sldMkLst>
      </pc:sldChg>
      <pc:sldChg chg="del">
        <pc:chgData name="Yasmin Wills" userId="8d9f2313-cb24-4908-83f4-aab715566215" providerId="ADAL" clId="{AEACB118-A490-4A94-A929-D94F071FDCA6}" dt="2026-05-29T12:21:29.007" v="656" actId="47"/>
        <pc:sldMkLst>
          <pc:docMk/>
          <pc:sldMk cId="469138707" sldId="2147474603"/>
        </pc:sldMkLst>
      </pc:sldChg>
      <pc:sldChg chg="del">
        <pc:chgData name="Yasmin Wills" userId="8d9f2313-cb24-4908-83f4-aab715566215" providerId="ADAL" clId="{AEACB118-A490-4A94-A929-D94F071FDCA6}" dt="2026-05-29T12:18:46.184" v="561" actId="47"/>
        <pc:sldMkLst>
          <pc:docMk/>
          <pc:sldMk cId="644351490" sldId="2147474604"/>
        </pc:sldMkLst>
      </pc:sldChg>
      <pc:sldChg chg="del">
        <pc:chgData name="Yasmin Wills" userId="8d9f2313-cb24-4908-83f4-aab715566215" providerId="ADAL" clId="{AEACB118-A490-4A94-A929-D94F071FDCA6}" dt="2026-05-29T15:14:13.062" v="3695" actId="47"/>
        <pc:sldMkLst>
          <pc:docMk/>
          <pc:sldMk cId="3865511789" sldId="2147474605"/>
        </pc:sldMkLst>
      </pc:sldChg>
      <pc:sldChg chg="del">
        <pc:chgData name="Yasmin Wills" userId="8d9f2313-cb24-4908-83f4-aab715566215" providerId="ADAL" clId="{AEACB118-A490-4A94-A929-D94F071FDCA6}" dt="2026-05-29T15:11:12.936" v="3615" actId="47"/>
        <pc:sldMkLst>
          <pc:docMk/>
          <pc:sldMk cId="2346588405" sldId="2147474606"/>
        </pc:sldMkLst>
      </pc:sldChg>
      <pc:sldChg chg="add del mod modShow">
        <pc:chgData name="Yasmin Wills" userId="8d9f2313-cb24-4908-83f4-aab715566215" providerId="ADAL" clId="{AEACB118-A490-4A94-A929-D94F071FDCA6}" dt="2026-05-29T13:59:09.417" v="2511" actId="729"/>
        <pc:sldMkLst>
          <pc:docMk/>
          <pc:sldMk cId="2105042346" sldId="2147474607"/>
        </pc:sldMkLst>
      </pc:sldChg>
      <pc:sldChg chg="modSp new del mod ord">
        <pc:chgData name="Yasmin Wills" userId="8d9f2313-cb24-4908-83f4-aab715566215" providerId="ADAL" clId="{AEACB118-A490-4A94-A929-D94F071FDCA6}" dt="2026-05-29T15:40:33.568" v="4481" actId="47"/>
        <pc:sldMkLst>
          <pc:docMk/>
          <pc:sldMk cId="3479104312" sldId="2147474608"/>
        </pc:sldMkLst>
        <pc:spChg chg="mod">
          <ac:chgData name="Yasmin Wills" userId="8d9f2313-cb24-4908-83f4-aab715566215" providerId="ADAL" clId="{AEACB118-A490-4A94-A929-D94F071FDCA6}" dt="2026-05-29T09:44:07.528" v="236" actId="5793"/>
          <ac:spMkLst>
            <pc:docMk/>
            <pc:sldMk cId="3479104312" sldId="2147474608"/>
            <ac:spMk id="2" creationId="{F4598A62-78F9-5D15-49D2-B4F3EE04FACD}"/>
          </ac:spMkLst>
        </pc:spChg>
        <pc:spChg chg="mod">
          <ac:chgData name="Yasmin Wills" userId="8d9f2313-cb24-4908-83f4-aab715566215" providerId="ADAL" clId="{AEACB118-A490-4A94-A929-D94F071FDCA6}" dt="2026-05-29T09:44:58.982" v="242" actId="13926"/>
          <ac:spMkLst>
            <pc:docMk/>
            <pc:sldMk cId="3479104312" sldId="2147474608"/>
            <ac:spMk id="3" creationId="{0E5055F2-427B-4A87-6C5A-6515DC7D966C}"/>
          </ac:spMkLst>
        </pc:spChg>
      </pc:sldChg>
      <pc:sldChg chg="modSp add del mod">
        <pc:chgData name="Yasmin Wills" userId="8d9f2313-cb24-4908-83f4-aab715566215" providerId="ADAL" clId="{AEACB118-A490-4A94-A929-D94F071FDCA6}" dt="2026-05-29T15:56:38.987" v="5133" actId="47"/>
        <pc:sldMkLst>
          <pc:docMk/>
          <pc:sldMk cId="1703494384" sldId="2147474609"/>
        </pc:sldMkLst>
        <pc:spChg chg="mod">
          <ac:chgData name="Yasmin Wills" userId="8d9f2313-cb24-4908-83f4-aab715566215" providerId="ADAL" clId="{AEACB118-A490-4A94-A929-D94F071FDCA6}" dt="2026-05-29T09:48:46.354" v="426" actId="113"/>
          <ac:spMkLst>
            <pc:docMk/>
            <pc:sldMk cId="1703494384" sldId="2147474609"/>
            <ac:spMk id="2" creationId="{17D6D6D2-CEC3-6B93-002C-561AE1931ED1}"/>
          </ac:spMkLst>
        </pc:spChg>
      </pc:sldChg>
      <pc:sldChg chg="add">
        <pc:chgData name="Yasmin Wills" userId="8d9f2313-cb24-4908-83f4-aab715566215" providerId="ADAL" clId="{AEACB118-A490-4A94-A929-D94F071FDCA6}" dt="2026-05-29T09:47:40.559" v="374"/>
        <pc:sldMkLst>
          <pc:docMk/>
          <pc:sldMk cId="2596843616" sldId="2147474610"/>
        </pc:sldMkLst>
      </pc:sldChg>
      <pc:sldChg chg="addSp delSp modSp del mod">
        <pc:chgData name="Yasmin Wills" userId="8d9f2313-cb24-4908-83f4-aab715566215" providerId="ADAL" clId="{AEACB118-A490-4A94-A929-D94F071FDCA6}" dt="2026-05-29T15:12:50.441" v="3664" actId="47"/>
        <pc:sldMkLst>
          <pc:docMk/>
          <pc:sldMk cId="998831236" sldId="2147474611"/>
        </pc:sldMkLst>
        <pc:spChg chg="add del mod">
          <ac:chgData name="Yasmin Wills" userId="8d9f2313-cb24-4908-83f4-aab715566215" providerId="ADAL" clId="{AEACB118-A490-4A94-A929-D94F071FDCA6}" dt="2026-05-29T15:12:23.937" v="3653" actId="478"/>
          <ac:spMkLst>
            <pc:docMk/>
            <pc:sldMk cId="998831236" sldId="2147474611"/>
            <ac:spMk id="3" creationId="{810CB013-7041-5784-BE3D-B9CBCC50D93C}"/>
          </ac:spMkLst>
        </pc:spChg>
        <pc:graphicFrameChg chg="mod">
          <ac:chgData name="Yasmin Wills" userId="8d9f2313-cb24-4908-83f4-aab715566215" providerId="ADAL" clId="{AEACB118-A490-4A94-A929-D94F071FDCA6}" dt="2026-05-29T15:11:41.729" v="3625"/>
          <ac:graphicFrameMkLst>
            <pc:docMk/>
            <pc:sldMk cId="998831236" sldId="2147474611"/>
            <ac:graphicFrameMk id="16" creationId="{CECE3D05-A46F-C7E2-0676-3821E466221E}"/>
          </ac:graphicFrameMkLst>
        </pc:graphicFrameChg>
      </pc:sldChg>
      <pc:sldChg chg="addSp modSp new del mod">
        <pc:chgData name="Yasmin Wills" userId="8d9f2313-cb24-4908-83f4-aab715566215" providerId="ADAL" clId="{AEACB118-A490-4A94-A929-D94F071FDCA6}" dt="2026-05-29T12:16:28.667" v="504" actId="47"/>
        <pc:sldMkLst>
          <pc:docMk/>
          <pc:sldMk cId="1203411570" sldId="2147474612"/>
        </pc:sldMkLst>
        <pc:spChg chg="mod">
          <ac:chgData name="Yasmin Wills" userId="8d9f2313-cb24-4908-83f4-aab715566215" providerId="ADAL" clId="{AEACB118-A490-4A94-A929-D94F071FDCA6}" dt="2026-05-29T12:15:34.414" v="492" actId="14100"/>
          <ac:spMkLst>
            <pc:docMk/>
            <pc:sldMk cId="1203411570" sldId="2147474612"/>
            <ac:spMk id="2" creationId="{B90235E3-B041-447C-20AF-48FEFF1E7334}"/>
          </ac:spMkLst>
        </pc:spChg>
        <pc:spChg chg="mod">
          <ac:chgData name="Yasmin Wills" userId="8d9f2313-cb24-4908-83f4-aab715566215" providerId="ADAL" clId="{AEACB118-A490-4A94-A929-D94F071FDCA6}" dt="2026-05-29T12:15:29.764" v="491" actId="20577"/>
          <ac:spMkLst>
            <pc:docMk/>
            <pc:sldMk cId="1203411570" sldId="2147474612"/>
            <ac:spMk id="3" creationId="{39D6A8BC-57DC-DD29-6AE3-85F181729759}"/>
          </ac:spMkLst>
        </pc:spChg>
        <pc:spChg chg="add mod">
          <ac:chgData name="Yasmin Wills" userId="8d9f2313-cb24-4908-83f4-aab715566215" providerId="ADAL" clId="{AEACB118-A490-4A94-A929-D94F071FDCA6}" dt="2026-05-29T12:15:15.587" v="463" actId="27636"/>
          <ac:spMkLst>
            <pc:docMk/>
            <pc:sldMk cId="1203411570" sldId="2147474612"/>
            <ac:spMk id="4" creationId="{EB574D88-1527-53E5-2376-4E3AA6E3B9DD}"/>
          </ac:spMkLst>
        </pc:spChg>
      </pc:sldChg>
      <pc:sldChg chg="modSp add del mod">
        <pc:chgData name="Yasmin Wills" userId="8d9f2313-cb24-4908-83f4-aab715566215" providerId="ADAL" clId="{AEACB118-A490-4A94-A929-D94F071FDCA6}" dt="2026-05-29T12:22:13.858" v="700" actId="47"/>
        <pc:sldMkLst>
          <pc:docMk/>
          <pc:sldMk cId="2612845263" sldId="2147474612"/>
        </pc:sldMkLst>
        <pc:spChg chg="mod">
          <ac:chgData name="Yasmin Wills" userId="8d9f2313-cb24-4908-83f4-aab715566215" providerId="ADAL" clId="{AEACB118-A490-4A94-A929-D94F071FDCA6}" dt="2026-05-29T12:18:33.311" v="559" actId="20577"/>
          <ac:spMkLst>
            <pc:docMk/>
            <pc:sldMk cId="2612845263" sldId="2147474612"/>
            <ac:spMk id="3" creationId="{64E93A05-64CA-F791-5B78-D33E396638D2}"/>
          </ac:spMkLst>
        </pc:spChg>
      </pc:sldChg>
      <pc:sldChg chg="delSp modSp add del mod">
        <pc:chgData name="Yasmin Wills" userId="8d9f2313-cb24-4908-83f4-aab715566215" providerId="ADAL" clId="{AEACB118-A490-4A94-A929-D94F071FDCA6}" dt="2026-05-29T12:20:38.276" v="626" actId="47"/>
        <pc:sldMkLst>
          <pc:docMk/>
          <pc:sldMk cId="1604484333" sldId="2147474613"/>
        </pc:sldMkLst>
        <pc:spChg chg="mod">
          <ac:chgData name="Yasmin Wills" userId="8d9f2313-cb24-4908-83f4-aab715566215" providerId="ADAL" clId="{AEACB118-A490-4A94-A929-D94F071FDCA6}" dt="2026-05-29T12:19:48.266" v="615" actId="1076"/>
          <ac:spMkLst>
            <pc:docMk/>
            <pc:sldMk cId="1604484333" sldId="2147474613"/>
            <ac:spMk id="4" creationId="{32144E2A-E44E-1181-D218-F0B957CB1914}"/>
          </ac:spMkLst>
        </pc:spChg>
        <pc:spChg chg="del mod">
          <ac:chgData name="Yasmin Wills" userId="8d9f2313-cb24-4908-83f4-aab715566215" providerId="ADAL" clId="{AEACB118-A490-4A94-A929-D94F071FDCA6}" dt="2026-05-29T12:19:54.178" v="616" actId="478"/>
          <ac:spMkLst>
            <pc:docMk/>
            <pc:sldMk cId="1604484333" sldId="2147474613"/>
            <ac:spMk id="6" creationId="{99DEBC21-0D45-8D91-FBB7-C000310E3FBB}"/>
          </ac:spMkLst>
        </pc:spChg>
        <pc:grpChg chg="del mod">
          <ac:chgData name="Yasmin Wills" userId="8d9f2313-cb24-4908-83f4-aab715566215" providerId="ADAL" clId="{AEACB118-A490-4A94-A929-D94F071FDCA6}" dt="2026-05-29T12:20:33.555" v="624" actId="21"/>
          <ac:grpSpMkLst>
            <pc:docMk/>
            <pc:sldMk cId="1604484333" sldId="2147474613"/>
            <ac:grpSpMk id="7" creationId="{BFAE2BDD-1A15-71FC-11CA-18BE9AAD7387}"/>
          </ac:grpSpMkLst>
        </pc:grpChg>
        <pc:picChg chg="del mod ord">
          <ac:chgData name="Yasmin Wills" userId="8d9f2313-cb24-4908-83f4-aab715566215" providerId="ADAL" clId="{AEACB118-A490-4A94-A929-D94F071FDCA6}" dt="2026-05-29T12:20:33.555" v="624" actId="21"/>
          <ac:picMkLst>
            <pc:docMk/>
            <pc:sldMk cId="1604484333" sldId="2147474613"/>
            <ac:picMk id="5" creationId="{1F0713AC-426D-A6BF-7F9E-383DE5668D1D}"/>
          </ac:picMkLst>
        </pc:picChg>
      </pc:sldChg>
      <pc:sldChg chg="modSp add mod">
        <pc:chgData name="Yasmin Wills" userId="8d9f2313-cb24-4908-83f4-aab715566215" providerId="ADAL" clId="{AEACB118-A490-4A94-A929-D94F071FDCA6}" dt="2026-05-29T12:21:46.772" v="687" actId="20577"/>
        <pc:sldMkLst>
          <pc:docMk/>
          <pc:sldMk cId="3136312716" sldId="2147474613"/>
        </pc:sldMkLst>
        <pc:spChg chg="mod">
          <ac:chgData name="Yasmin Wills" userId="8d9f2313-cb24-4908-83f4-aab715566215" providerId="ADAL" clId="{AEACB118-A490-4A94-A929-D94F071FDCA6}" dt="2026-05-29T12:21:46.772" v="687" actId="20577"/>
          <ac:spMkLst>
            <pc:docMk/>
            <pc:sldMk cId="3136312716" sldId="2147474613"/>
            <ac:spMk id="2" creationId="{7E75283F-B136-E9D4-7459-641055410440}"/>
          </ac:spMkLst>
        </pc:spChg>
      </pc:sldChg>
      <pc:sldChg chg="modSp add mod">
        <pc:chgData name="Yasmin Wills" userId="8d9f2313-cb24-4908-83f4-aab715566215" providerId="ADAL" clId="{AEACB118-A490-4A94-A929-D94F071FDCA6}" dt="2026-05-29T15:14:19.367" v="3696" actId="207"/>
        <pc:sldMkLst>
          <pc:docMk/>
          <pc:sldMk cId="2707223460" sldId="2147474614"/>
        </pc:sldMkLst>
        <pc:spChg chg="mod">
          <ac:chgData name="Yasmin Wills" userId="8d9f2313-cb24-4908-83f4-aab715566215" providerId="ADAL" clId="{AEACB118-A490-4A94-A929-D94F071FDCA6}" dt="2026-05-29T12:22:11.697" v="699" actId="20577"/>
          <ac:spMkLst>
            <pc:docMk/>
            <pc:sldMk cId="2707223460" sldId="2147474614"/>
            <ac:spMk id="3" creationId="{753F303A-AC22-199D-539F-456C465FE4EF}"/>
          </ac:spMkLst>
        </pc:spChg>
        <pc:spChg chg="mod">
          <ac:chgData name="Yasmin Wills" userId="8d9f2313-cb24-4908-83f4-aab715566215" providerId="ADAL" clId="{AEACB118-A490-4A94-A929-D94F071FDCA6}" dt="2026-05-29T12:23:09.914" v="711" actId="14100"/>
          <ac:spMkLst>
            <pc:docMk/>
            <pc:sldMk cId="2707223460" sldId="2147474614"/>
            <ac:spMk id="4" creationId="{FF226DC4-7D6E-6204-CC82-ACCC3BBF48B5}"/>
          </ac:spMkLst>
        </pc:spChg>
        <pc:spChg chg="mod">
          <ac:chgData name="Yasmin Wills" userId="8d9f2313-cb24-4908-83f4-aab715566215" providerId="ADAL" clId="{AEACB118-A490-4A94-A929-D94F071FDCA6}" dt="2026-05-29T12:23:31.594" v="718" actId="1076"/>
          <ac:spMkLst>
            <pc:docMk/>
            <pc:sldMk cId="2707223460" sldId="2147474614"/>
            <ac:spMk id="5" creationId="{EC060778-7827-BC54-8C82-6B03E8537D75}"/>
          </ac:spMkLst>
        </pc:spChg>
        <pc:spChg chg="mod">
          <ac:chgData name="Yasmin Wills" userId="8d9f2313-cb24-4908-83f4-aab715566215" providerId="ADAL" clId="{AEACB118-A490-4A94-A929-D94F071FDCA6}" dt="2026-05-29T15:14:19.367" v="3696" actId="207"/>
          <ac:spMkLst>
            <pc:docMk/>
            <pc:sldMk cId="2707223460" sldId="2147474614"/>
            <ac:spMk id="7" creationId="{20171CE0-ADDD-61CE-B673-E09BFACE2BAB}"/>
          </ac:spMkLst>
        </pc:spChg>
      </pc:sldChg>
      <pc:sldChg chg="modSp add del mod">
        <pc:chgData name="Yasmin Wills" userId="8d9f2313-cb24-4908-83f4-aab715566215" providerId="ADAL" clId="{AEACB118-A490-4A94-A929-D94F071FDCA6}" dt="2026-05-29T12:28:21.039" v="865" actId="47"/>
        <pc:sldMkLst>
          <pc:docMk/>
          <pc:sldMk cId="222197055" sldId="2147474615"/>
        </pc:sldMkLst>
        <pc:spChg chg="mod">
          <ac:chgData name="Yasmin Wills" userId="8d9f2313-cb24-4908-83f4-aab715566215" providerId="ADAL" clId="{AEACB118-A490-4A94-A929-D94F071FDCA6}" dt="2026-05-29T12:24:07.852" v="721" actId="6549"/>
          <ac:spMkLst>
            <pc:docMk/>
            <pc:sldMk cId="222197055" sldId="2147474615"/>
            <ac:spMk id="3" creationId="{583F3C83-8E2D-31CE-8226-A16025854364}"/>
          </ac:spMkLst>
        </pc:spChg>
        <pc:graphicFrameChg chg="mod">
          <ac:chgData name="Yasmin Wills" userId="8d9f2313-cb24-4908-83f4-aab715566215" providerId="ADAL" clId="{AEACB118-A490-4A94-A929-D94F071FDCA6}" dt="2026-05-29T12:24:12.211" v="722" actId="1076"/>
          <ac:graphicFrameMkLst>
            <pc:docMk/>
            <pc:sldMk cId="222197055" sldId="2147474615"/>
            <ac:graphicFrameMk id="10" creationId="{DFEA42B8-6426-5B88-40FB-0D521DD1C31F}"/>
          </ac:graphicFrameMkLst>
        </pc:graphicFrameChg>
      </pc:sldChg>
      <pc:sldChg chg="modSp add mod">
        <pc:chgData name="Yasmin Wills" userId="8d9f2313-cb24-4908-83f4-aab715566215" providerId="ADAL" clId="{AEACB118-A490-4A94-A929-D94F071FDCA6}" dt="2026-05-29T12:28:15.552" v="864" actId="242"/>
        <pc:sldMkLst>
          <pc:docMk/>
          <pc:sldMk cId="2562102614" sldId="2147474616"/>
        </pc:sldMkLst>
        <pc:graphicFrameChg chg="mod modGraphic">
          <ac:chgData name="Yasmin Wills" userId="8d9f2313-cb24-4908-83f4-aab715566215" providerId="ADAL" clId="{AEACB118-A490-4A94-A929-D94F071FDCA6}" dt="2026-05-29T12:28:15.552" v="864" actId="242"/>
          <ac:graphicFrameMkLst>
            <pc:docMk/>
            <pc:sldMk cId="2562102614" sldId="2147474616"/>
            <ac:graphicFrameMk id="10" creationId="{65CF8392-7E9D-AD4B-5360-3B3893BC9A8E}"/>
          </ac:graphicFrameMkLst>
        </pc:graphicFrameChg>
      </pc:sldChg>
      <pc:sldChg chg="modSp add mod">
        <pc:chgData name="Yasmin Wills" userId="8d9f2313-cb24-4908-83f4-aab715566215" providerId="ADAL" clId="{AEACB118-A490-4A94-A929-D94F071FDCA6}" dt="2026-05-29T15:13:32.480" v="3674" actId="207"/>
        <pc:sldMkLst>
          <pc:docMk/>
          <pc:sldMk cId="931561754" sldId="2147474617"/>
        </pc:sldMkLst>
        <pc:spChg chg="mod">
          <ac:chgData name="Yasmin Wills" userId="8d9f2313-cb24-4908-83f4-aab715566215" providerId="ADAL" clId="{AEACB118-A490-4A94-A929-D94F071FDCA6}" dt="2026-05-29T15:13:32.480" v="3674" actId="207"/>
          <ac:spMkLst>
            <pc:docMk/>
            <pc:sldMk cId="931561754" sldId="2147474617"/>
            <ac:spMk id="3" creationId="{FD2BFA86-72E8-B7A9-348C-1AA613C8D612}"/>
          </ac:spMkLst>
        </pc:spChg>
        <pc:graphicFrameChg chg="mod modGraphic">
          <ac:chgData name="Yasmin Wills" userId="8d9f2313-cb24-4908-83f4-aab715566215" providerId="ADAL" clId="{AEACB118-A490-4A94-A929-D94F071FDCA6}" dt="2026-05-29T13:57:46.009" v="2471" actId="20577"/>
          <ac:graphicFrameMkLst>
            <pc:docMk/>
            <pc:sldMk cId="931561754" sldId="2147474617"/>
            <ac:graphicFrameMk id="10" creationId="{DBC60352-99C0-00A7-DA85-AD7F2F35164B}"/>
          </ac:graphicFrameMkLst>
        </pc:graphicFrameChg>
      </pc:sldChg>
      <pc:sldChg chg="add del">
        <pc:chgData name="Yasmin Wills" userId="8d9f2313-cb24-4908-83f4-aab715566215" providerId="ADAL" clId="{AEACB118-A490-4A94-A929-D94F071FDCA6}" dt="2026-05-29T13:58:08.053" v="2472" actId="47"/>
        <pc:sldMkLst>
          <pc:docMk/>
          <pc:sldMk cId="4166928769" sldId="2147474618"/>
        </pc:sldMkLst>
      </pc:sldChg>
      <pc:sldChg chg="modSp mod">
        <pc:chgData name="Yasmin Wills" userId="8d9f2313-cb24-4908-83f4-aab715566215" providerId="ADAL" clId="{AEACB118-A490-4A94-A929-D94F071FDCA6}" dt="2026-05-29T15:38:51.807" v="4465" actId="255"/>
        <pc:sldMkLst>
          <pc:docMk/>
          <pc:sldMk cId="1328650294" sldId="2147474619"/>
        </pc:sldMkLst>
        <pc:spChg chg="mod">
          <ac:chgData name="Yasmin Wills" userId="8d9f2313-cb24-4908-83f4-aab715566215" providerId="ADAL" clId="{AEACB118-A490-4A94-A929-D94F071FDCA6}" dt="2026-05-29T15:38:39.332" v="4462" actId="255"/>
          <ac:spMkLst>
            <pc:docMk/>
            <pc:sldMk cId="1328650294" sldId="2147474619"/>
            <ac:spMk id="36" creationId="{BD7F12F3-3D2D-E290-3F2A-7C05FA86BAE7}"/>
          </ac:spMkLst>
        </pc:spChg>
        <pc:spChg chg="mod">
          <ac:chgData name="Yasmin Wills" userId="8d9f2313-cb24-4908-83f4-aab715566215" providerId="ADAL" clId="{AEACB118-A490-4A94-A929-D94F071FDCA6}" dt="2026-05-29T15:38:43.857" v="4463" actId="255"/>
          <ac:spMkLst>
            <pc:docMk/>
            <pc:sldMk cId="1328650294" sldId="2147474619"/>
            <ac:spMk id="37" creationId="{6966317F-69AB-6399-6590-1BD149919006}"/>
          </ac:spMkLst>
        </pc:spChg>
        <pc:spChg chg="mod">
          <ac:chgData name="Yasmin Wills" userId="8d9f2313-cb24-4908-83f4-aab715566215" providerId="ADAL" clId="{AEACB118-A490-4A94-A929-D94F071FDCA6}" dt="2026-05-29T15:38:51.807" v="4465" actId="255"/>
          <ac:spMkLst>
            <pc:docMk/>
            <pc:sldMk cId="1328650294" sldId="2147474619"/>
            <ac:spMk id="38" creationId="{3905E3C6-D555-8308-E6B7-D902A2D71339}"/>
          </ac:spMkLst>
        </pc:spChg>
        <pc:spChg chg="mod">
          <ac:chgData name="Yasmin Wills" userId="8d9f2313-cb24-4908-83f4-aab715566215" providerId="ADAL" clId="{AEACB118-A490-4A94-A929-D94F071FDCA6}" dt="2026-05-29T15:38:47.814" v="4464" actId="255"/>
          <ac:spMkLst>
            <pc:docMk/>
            <pc:sldMk cId="1328650294" sldId="2147474619"/>
            <ac:spMk id="39" creationId="{CC8B72C1-472E-00E8-5DDA-7B684914055C}"/>
          </ac:spMkLst>
        </pc:spChg>
      </pc:sldChg>
      <pc:sldChg chg="add del">
        <pc:chgData name="Yasmin Wills" userId="8d9f2313-cb24-4908-83f4-aab715566215" providerId="ADAL" clId="{AEACB118-A490-4A94-A929-D94F071FDCA6}" dt="2026-05-29T13:34:55.485" v="1200" actId="47"/>
        <pc:sldMkLst>
          <pc:docMk/>
          <pc:sldMk cId="2444895136" sldId="2147474619"/>
        </pc:sldMkLst>
      </pc:sldChg>
      <pc:sldChg chg="addSp delSp modSp new mod">
        <pc:chgData name="Yasmin Wills" userId="8d9f2313-cb24-4908-83f4-aab715566215" providerId="ADAL" clId="{AEACB118-A490-4A94-A929-D94F071FDCA6}" dt="2026-05-29T15:13:26.384" v="3672" actId="207"/>
        <pc:sldMkLst>
          <pc:docMk/>
          <pc:sldMk cId="2800156047" sldId="2147474620"/>
        </pc:sldMkLst>
        <pc:spChg chg="mod">
          <ac:chgData name="Yasmin Wills" userId="8d9f2313-cb24-4908-83f4-aab715566215" providerId="ADAL" clId="{AEACB118-A490-4A94-A929-D94F071FDCA6}" dt="2026-05-29T15:09:13.592" v="3576" actId="1076"/>
          <ac:spMkLst>
            <pc:docMk/>
            <pc:sldMk cId="2800156047" sldId="2147474620"/>
            <ac:spMk id="2" creationId="{893FFB4F-8E59-09FF-36BA-221F6B5AFD6D}"/>
          </ac:spMkLst>
        </pc:spChg>
        <pc:spChg chg="mod">
          <ac:chgData name="Yasmin Wills" userId="8d9f2313-cb24-4908-83f4-aab715566215" providerId="ADAL" clId="{AEACB118-A490-4A94-A929-D94F071FDCA6}" dt="2026-05-29T15:13:26.384" v="3672" actId="207"/>
          <ac:spMkLst>
            <pc:docMk/>
            <pc:sldMk cId="2800156047" sldId="2147474620"/>
            <ac:spMk id="3" creationId="{9A99FBDB-D3EE-E766-2250-754C9FB61D77}"/>
          </ac:spMkLst>
        </pc:spChg>
        <pc:spChg chg="add del mod">
          <ac:chgData name="Yasmin Wills" userId="8d9f2313-cb24-4908-83f4-aab715566215" providerId="ADAL" clId="{AEACB118-A490-4A94-A929-D94F071FDCA6}" dt="2026-05-29T14:50:24.063" v="3310" actId="478"/>
          <ac:spMkLst>
            <pc:docMk/>
            <pc:sldMk cId="2800156047" sldId="2147474620"/>
            <ac:spMk id="7" creationId="{BDE083C4-10CC-2C33-D729-3902AA588144}"/>
          </ac:spMkLst>
        </pc:spChg>
        <pc:spChg chg="add mod">
          <ac:chgData name="Yasmin Wills" userId="8d9f2313-cb24-4908-83f4-aab715566215" providerId="ADAL" clId="{AEACB118-A490-4A94-A929-D94F071FDCA6}" dt="2026-05-29T15:09:09.984" v="3575" actId="255"/>
          <ac:spMkLst>
            <pc:docMk/>
            <pc:sldMk cId="2800156047" sldId="2147474620"/>
            <ac:spMk id="15" creationId="{2594705D-508D-B0AB-19B7-DAA56F646807}"/>
          </ac:spMkLst>
        </pc:spChg>
        <pc:picChg chg="add del mod">
          <ac:chgData name="Yasmin Wills" userId="8d9f2313-cb24-4908-83f4-aab715566215" providerId="ADAL" clId="{AEACB118-A490-4A94-A929-D94F071FDCA6}" dt="2026-05-29T14:50:24.645" v="3311" actId="478"/>
          <ac:picMkLst>
            <pc:docMk/>
            <pc:sldMk cId="2800156047" sldId="2147474620"/>
            <ac:picMk id="5" creationId="{12F01A35-20E4-C5B3-82E1-42EF4F50CDDD}"/>
          </ac:picMkLst>
        </pc:picChg>
        <pc:picChg chg="add del mod modCrop">
          <ac:chgData name="Yasmin Wills" userId="8d9f2313-cb24-4908-83f4-aab715566215" providerId="ADAL" clId="{AEACB118-A490-4A94-A929-D94F071FDCA6}" dt="2026-05-29T14:51:04.216" v="3317" actId="478"/>
          <ac:picMkLst>
            <pc:docMk/>
            <pc:sldMk cId="2800156047" sldId="2147474620"/>
            <ac:picMk id="9" creationId="{DCA95225-EA81-6D4C-6276-DB93B7409547}"/>
          </ac:picMkLst>
        </pc:picChg>
        <pc:picChg chg="add mod ord">
          <ac:chgData name="Yasmin Wills" userId="8d9f2313-cb24-4908-83f4-aab715566215" providerId="ADAL" clId="{AEACB118-A490-4A94-A929-D94F071FDCA6}" dt="2026-05-29T15:09:24.429" v="3577" actId="1076"/>
          <ac:picMkLst>
            <pc:docMk/>
            <pc:sldMk cId="2800156047" sldId="2147474620"/>
            <ac:picMk id="10" creationId="{696FC529-A505-F63D-6CA1-E9F7249C06F8}"/>
          </ac:picMkLst>
        </pc:picChg>
        <pc:picChg chg="add mod">
          <ac:chgData name="Yasmin Wills" userId="8d9f2313-cb24-4908-83f4-aab715566215" providerId="ADAL" clId="{AEACB118-A490-4A94-A929-D94F071FDCA6}" dt="2026-05-29T15:09:27.963" v="3579" actId="1076"/>
          <ac:picMkLst>
            <pc:docMk/>
            <pc:sldMk cId="2800156047" sldId="2147474620"/>
            <ac:picMk id="11" creationId="{96F2D1C7-0FEC-FE7E-A65E-64869E8922B3}"/>
          </ac:picMkLst>
        </pc:picChg>
        <pc:picChg chg="add mod">
          <ac:chgData name="Yasmin Wills" userId="8d9f2313-cb24-4908-83f4-aab715566215" providerId="ADAL" clId="{AEACB118-A490-4A94-A929-D94F071FDCA6}" dt="2026-05-29T15:09:25.747" v="3578" actId="1076"/>
          <ac:picMkLst>
            <pc:docMk/>
            <pc:sldMk cId="2800156047" sldId="2147474620"/>
            <ac:picMk id="12" creationId="{DD2FD2C8-47F1-06B3-9621-908D34112749}"/>
          </ac:picMkLst>
        </pc:picChg>
        <pc:picChg chg="add del mod ord">
          <ac:chgData name="Yasmin Wills" userId="8d9f2313-cb24-4908-83f4-aab715566215" providerId="ADAL" clId="{AEACB118-A490-4A94-A929-D94F071FDCA6}" dt="2026-05-29T14:57:33.550" v="3398" actId="478"/>
          <ac:picMkLst>
            <pc:docMk/>
            <pc:sldMk cId="2800156047" sldId="2147474620"/>
            <ac:picMk id="13" creationId="{D5B5AF49-0324-3475-EF70-EEB7FFCDE6A4}"/>
          </ac:picMkLst>
        </pc:picChg>
      </pc:sldChg>
      <pc:sldChg chg="modSp mod">
        <pc:chgData name="Yasmin Wills" userId="8d9f2313-cb24-4908-83f4-aab715566215" providerId="ADAL" clId="{AEACB118-A490-4A94-A929-D94F071FDCA6}" dt="2026-05-29T15:39:35.790" v="4473" actId="12"/>
        <pc:sldMkLst>
          <pc:docMk/>
          <pc:sldMk cId="3001495751" sldId="2147474622"/>
        </pc:sldMkLst>
        <pc:spChg chg="mod">
          <ac:chgData name="Yasmin Wills" userId="8d9f2313-cb24-4908-83f4-aab715566215" providerId="ADAL" clId="{AEACB118-A490-4A94-A929-D94F071FDCA6}" dt="2026-05-29T15:39:35.790" v="4473" actId="12"/>
          <ac:spMkLst>
            <pc:docMk/>
            <pc:sldMk cId="3001495751" sldId="2147474622"/>
            <ac:spMk id="2" creationId="{E1F17B46-343E-A631-2327-C7204A5A47D2}"/>
          </ac:spMkLst>
        </pc:spChg>
        <pc:spChg chg="mod">
          <ac:chgData name="Yasmin Wills" userId="8d9f2313-cb24-4908-83f4-aab715566215" providerId="ADAL" clId="{AEACB118-A490-4A94-A929-D94F071FDCA6}" dt="2026-05-29T15:39:08.248" v="4470" actId="403"/>
          <ac:spMkLst>
            <pc:docMk/>
            <pc:sldMk cId="3001495751" sldId="2147474622"/>
            <ac:spMk id="3" creationId="{03336EAE-8E95-2D32-71C8-94CF2BACBB27}"/>
          </ac:spMkLst>
        </pc:spChg>
      </pc:sldChg>
      <pc:sldChg chg="delSp modSp add mod">
        <pc:chgData name="Yasmin Wills" userId="8d9f2313-cb24-4908-83f4-aab715566215" providerId="ADAL" clId="{AEACB118-A490-4A94-A929-D94F071FDCA6}" dt="2026-05-29T15:34:28.747" v="4185" actId="20577"/>
        <pc:sldMkLst>
          <pc:docMk/>
          <pc:sldMk cId="2625047770" sldId="2147474624"/>
        </pc:sldMkLst>
        <pc:spChg chg="mod">
          <ac:chgData name="Yasmin Wills" userId="8d9f2313-cb24-4908-83f4-aab715566215" providerId="ADAL" clId="{AEACB118-A490-4A94-A929-D94F071FDCA6}" dt="2026-05-29T15:34:28.747" v="4185" actId="20577"/>
          <ac:spMkLst>
            <pc:docMk/>
            <pc:sldMk cId="2625047770" sldId="2147474624"/>
            <ac:spMk id="2" creationId="{72830619-50CF-1F09-1778-166D6A24D4DE}"/>
          </ac:spMkLst>
        </pc:spChg>
        <pc:spChg chg="mod">
          <ac:chgData name="Yasmin Wills" userId="8d9f2313-cb24-4908-83f4-aab715566215" providerId="ADAL" clId="{AEACB118-A490-4A94-A929-D94F071FDCA6}" dt="2026-05-29T15:13:09.103" v="3669" actId="403"/>
          <ac:spMkLst>
            <pc:docMk/>
            <pc:sldMk cId="2625047770" sldId="2147474624"/>
            <ac:spMk id="3" creationId="{805B860D-9063-8142-C4F1-D588D0A46D82}"/>
          </ac:spMkLst>
        </pc:spChg>
        <pc:spChg chg="del mod">
          <ac:chgData name="Yasmin Wills" userId="8d9f2313-cb24-4908-83f4-aab715566215" providerId="ADAL" clId="{AEACB118-A490-4A94-A929-D94F071FDCA6}" dt="2026-05-29T14:49:19.825" v="3285" actId="478"/>
          <ac:spMkLst>
            <pc:docMk/>
            <pc:sldMk cId="2625047770" sldId="2147474624"/>
            <ac:spMk id="7" creationId="{292547BC-1B69-4BAF-38C3-E384B4200374}"/>
          </ac:spMkLst>
        </pc:spChg>
        <pc:picChg chg="mod">
          <ac:chgData name="Yasmin Wills" userId="8d9f2313-cb24-4908-83f4-aab715566215" providerId="ADAL" clId="{AEACB118-A490-4A94-A929-D94F071FDCA6}" dt="2026-05-29T14:50:15.211" v="3309" actId="1076"/>
          <ac:picMkLst>
            <pc:docMk/>
            <pc:sldMk cId="2625047770" sldId="2147474624"/>
            <ac:picMk id="5" creationId="{C9165D50-5F0F-1C53-0BDD-AAA39D4805CA}"/>
          </ac:picMkLst>
        </pc:picChg>
      </pc:sldChg>
      <pc:sldChg chg="addSp delSp modSp add mod">
        <pc:chgData name="Yasmin Wills" userId="8d9f2313-cb24-4908-83f4-aab715566215" providerId="ADAL" clId="{AEACB118-A490-4A94-A929-D94F071FDCA6}" dt="2026-05-29T15:40:16.529" v="4480" actId="167"/>
        <pc:sldMkLst>
          <pc:docMk/>
          <pc:sldMk cId="3070189379" sldId="2147474625"/>
        </pc:sldMkLst>
        <pc:spChg chg="del">
          <ac:chgData name="Yasmin Wills" userId="8d9f2313-cb24-4908-83f4-aab715566215" providerId="ADAL" clId="{AEACB118-A490-4A94-A929-D94F071FDCA6}" dt="2026-05-29T15:10:12.933" v="3604" actId="478"/>
          <ac:spMkLst>
            <pc:docMk/>
            <pc:sldMk cId="3070189379" sldId="2147474625"/>
            <ac:spMk id="2" creationId="{DC9517DB-9C31-147D-4C40-654AF91CA355}"/>
          </ac:spMkLst>
        </pc:spChg>
        <pc:spChg chg="mod">
          <ac:chgData name="Yasmin Wills" userId="8d9f2313-cb24-4908-83f4-aab715566215" providerId="ADAL" clId="{AEACB118-A490-4A94-A929-D94F071FDCA6}" dt="2026-05-29T15:13:00.592" v="3667" actId="403"/>
          <ac:spMkLst>
            <pc:docMk/>
            <pc:sldMk cId="3070189379" sldId="2147474625"/>
            <ac:spMk id="3" creationId="{2ACFEC52-9845-69AD-A2AC-757B6DBA66AD}"/>
          </ac:spMkLst>
        </pc:spChg>
        <pc:spChg chg="add del mod">
          <ac:chgData name="Yasmin Wills" userId="8d9f2313-cb24-4908-83f4-aab715566215" providerId="ADAL" clId="{AEACB118-A490-4A94-A929-D94F071FDCA6}" dt="2026-05-29T15:10:16.100" v="3606" actId="478"/>
          <ac:spMkLst>
            <pc:docMk/>
            <pc:sldMk cId="3070189379" sldId="2147474625"/>
            <ac:spMk id="5" creationId="{9F83ACDF-EB71-B172-FC13-4F2D72945654}"/>
          </ac:spMkLst>
        </pc:spChg>
        <pc:spChg chg="add mod">
          <ac:chgData name="Yasmin Wills" userId="8d9f2313-cb24-4908-83f4-aab715566215" providerId="ADAL" clId="{AEACB118-A490-4A94-A929-D94F071FDCA6}" dt="2026-05-29T15:40:08.428" v="4475" actId="207"/>
          <ac:spMkLst>
            <pc:docMk/>
            <pc:sldMk cId="3070189379" sldId="2147474625"/>
            <ac:spMk id="6" creationId="{A7DE612C-5894-E346-AC0F-5D47D00E98D3}"/>
          </ac:spMkLst>
        </pc:spChg>
        <pc:spChg chg="add mod">
          <ac:chgData name="Yasmin Wills" userId="8d9f2313-cb24-4908-83f4-aab715566215" providerId="ADAL" clId="{AEACB118-A490-4A94-A929-D94F071FDCA6}" dt="2026-05-29T15:10:25.778" v="3610" actId="1076"/>
          <ac:spMkLst>
            <pc:docMk/>
            <pc:sldMk cId="3070189379" sldId="2147474625"/>
            <ac:spMk id="7" creationId="{C98EA31A-00CC-976F-2016-7650E59FF2E3}"/>
          </ac:spMkLst>
        </pc:spChg>
        <pc:spChg chg="add mod">
          <ac:chgData name="Yasmin Wills" userId="8d9f2313-cb24-4908-83f4-aab715566215" providerId="ADAL" clId="{AEACB118-A490-4A94-A929-D94F071FDCA6}" dt="2026-05-29T15:10:25.778" v="3610" actId="1076"/>
          <ac:spMkLst>
            <pc:docMk/>
            <pc:sldMk cId="3070189379" sldId="2147474625"/>
            <ac:spMk id="8" creationId="{D1FF4EB4-E0A0-0671-13C2-5648BF9528F7}"/>
          </ac:spMkLst>
        </pc:spChg>
        <pc:spChg chg="add mod">
          <ac:chgData name="Yasmin Wills" userId="8d9f2313-cb24-4908-83f4-aab715566215" providerId="ADAL" clId="{AEACB118-A490-4A94-A929-D94F071FDCA6}" dt="2026-05-29T15:10:25.778" v="3610" actId="1076"/>
          <ac:spMkLst>
            <pc:docMk/>
            <pc:sldMk cId="3070189379" sldId="2147474625"/>
            <ac:spMk id="9" creationId="{BDDA1669-459F-917E-83EE-0B855A430111}"/>
          </ac:spMkLst>
        </pc:spChg>
        <pc:spChg chg="add mod">
          <ac:chgData name="Yasmin Wills" userId="8d9f2313-cb24-4908-83f4-aab715566215" providerId="ADAL" clId="{AEACB118-A490-4A94-A929-D94F071FDCA6}" dt="2026-05-29T15:10:25.778" v="3610" actId="1076"/>
          <ac:spMkLst>
            <pc:docMk/>
            <pc:sldMk cId="3070189379" sldId="2147474625"/>
            <ac:spMk id="13" creationId="{44EA6CA0-C175-D6BD-81E6-D24D1BDF7D8F}"/>
          </ac:spMkLst>
        </pc:spChg>
        <pc:spChg chg="add mod">
          <ac:chgData name="Yasmin Wills" userId="8d9f2313-cb24-4908-83f4-aab715566215" providerId="ADAL" clId="{AEACB118-A490-4A94-A929-D94F071FDCA6}" dt="2026-05-29T15:10:25.778" v="3610" actId="1076"/>
          <ac:spMkLst>
            <pc:docMk/>
            <pc:sldMk cId="3070189379" sldId="2147474625"/>
            <ac:spMk id="14" creationId="{4562372B-1B2E-5F90-322D-27D6A8BC71B3}"/>
          </ac:spMkLst>
        </pc:spChg>
        <pc:spChg chg="del">
          <ac:chgData name="Yasmin Wills" userId="8d9f2313-cb24-4908-83f4-aab715566215" providerId="ADAL" clId="{AEACB118-A490-4A94-A929-D94F071FDCA6}" dt="2026-05-29T15:10:11.676" v="3603" actId="478"/>
          <ac:spMkLst>
            <pc:docMk/>
            <pc:sldMk cId="3070189379" sldId="2147474625"/>
            <ac:spMk id="15" creationId="{A8C423DF-D615-9DC7-98F8-F2F85E1BB17B}"/>
          </ac:spMkLst>
        </pc:spChg>
        <pc:spChg chg="add mod">
          <ac:chgData name="Yasmin Wills" userId="8d9f2313-cb24-4908-83f4-aab715566215" providerId="ADAL" clId="{AEACB118-A490-4A94-A929-D94F071FDCA6}" dt="2026-05-29T15:10:25.778" v="3610" actId="1076"/>
          <ac:spMkLst>
            <pc:docMk/>
            <pc:sldMk cId="3070189379" sldId="2147474625"/>
            <ac:spMk id="17" creationId="{C786E401-8E60-A453-ECE4-91FD7D8C253F}"/>
          </ac:spMkLst>
        </pc:spChg>
        <pc:spChg chg="add mod">
          <ac:chgData name="Yasmin Wills" userId="8d9f2313-cb24-4908-83f4-aab715566215" providerId="ADAL" clId="{AEACB118-A490-4A94-A929-D94F071FDCA6}" dt="2026-05-29T15:10:25.778" v="3610" actId="1076"/>
          <ac:spMkLst>
            <pc:docMk/>
            <pc:sldMk cId="3070189379" sldId="2147474625"/>
            <ac:spMk id="19" creationId="{AEA8FF1A-6DF5-8D6E-51BE-96A684CA6A48}"/>
          </ac:spMkLst>
        </pc:spChg>
        <pc:spChg chg="add mod">
          <ac:chgData name="Yasmin Wills" userId="8d9f2313-cb24-4908-83f4-aab715566215" providerId="ADAL" clId="{AEACB118-A490-4A94-A929-D94F071FDCA6}" dt="2026-05-29T15:10:25.778" v="3610" actId="1076"/>
          <ac:spMkLst>
            <pc:docMk/>
            <pc:sldMk cId="3070189379" sldId="2147474625"/>
            <ac:spMk id="20" creationId="{3D1F85C1-FA85-467D-26D2-A1C9CB6D231A}"/>
          </ac:spMkLst>
        </pc:spChg>
        <pc:spChg chg="add mod">
          <ac:chgData name="Yasmin Wills" userId="8d9f2313-cb24-4908-83f4-aab715566215" providerId="ADAL" clId="{AEACB118-A490-4A94-A929-D94F071FDCA6}" dt="2026-05-29T15:10:25.778" v="3610" actId="1076"/>
          <ac:spMkLst>
            <pc:docMk/>
            <pc:sldMk cId="3070189379" sldId="2147474625"/>
            <ac:spMk id="23" creationId="{055E3324-7BE4-367E-B1C4-B602993F8B8C}"/>
          </ac:spMkLst>
        </pc:spChg>
        <pc:spChg chg="add mod ord">
          <ac:chgData name="Yasmin Wills" userId="8d9f2313-cb24-4908-83f4-aab715566215" providerId="ADAL" clId="{AEACB118-A490-4A94-A929-D94F071FDCA6}" dt="2026-05-29T15:40:16.529" v="4480" actId="167"/>
          <ac:spMkLst>
            <pc:docMk/>
            <pc:sldMk cId="3070189379" sldId="2147474625"/>
            <ac:spMk id="24" creationId="{322DBA1B-B853-57CF-3AA1-CDA3A9948A05}"/>
          </ac:spMkLst>
        </pc:spChg>
        <pc:picChg chg="del">
          <ac:chgData name="Yasmin Wills" userId="8d9f2313-cb24-4908-83f4-aab715566215" providerId="ADAL" clId="{AEACB118-A490-4A94-A929-D94F071FDCA6}" dt="2026-05-29T15:10:17.138" v="3608" actId="478"/>
          <ac:picMkLst>
            <pc:docMk/>
            <pc:sldMk cId="3070189379" sldId="2147474625"/>
            <ac:picMk id="10" creationId="{7AA87009-1A30-BE7A-5CC2-CDD2ADB35526}"/>
          </ac:picMkLst>
        </pc:picChg>
        <pc:picChg chg="del">
          <ac:chgData name="Yasmin Wills" userId="8d9f2313-cb24-4908-83f4-aab715566215" providerId="ADAL" clId="{AEACB118-A490-4A94-A929-D94F071FDCA6}" dt="2026-05-29T15:10:14.510" v="3605" actId="478"/>
          <ac:picMkLst>
            <pc:docMk/>
            <pc:sldMk cId="3070189379" sldId="2147474625"/>
            <ac:picMk id="11" creationId="{C5C0374E-BBA3-35D8-B932-E3D0289AD46D}"/>
          </ac:picMkLst>
        </pc:picChg>
        <pc:picChg chg="del">
          <ac:chgData name="Yasmin Wills" userId="8d9f2313-cb24-4908-83f4-aab715566215" providerId="ADAL" clId="{AEACB118-A490-4A94-A929-D94F071FDCA6}" dt="2026-05-29T15:10:16.741" v="3607" actId="478"/>
          <ac:picMkLst>
            <pc:docMk/>
            <pc:sldMk cId="3070189379" sldId="2147474625"/>
            <ac:picMk id="12" creationId="{A3D1040B-99F3-81B3-50AD-6D7A611B71C0}"/>
          </ac:picMkLst>
        </pc:picChg>
      </pc:sldChg>
      <pc:sldChg chg="addSp delSp modSp new mod ord">
        <pc:chgData name="Yasmin Wills" userId="8d9f2313-cb24-4908-83f4-aab715566215" providerId="ADAL" clId="{AEACB118-A490-4A94-A929-D94F071FDCA6}" dt="2026-05-29T15:40:46.309" v="4483"/>
        <pc:sldMkLst>
          <pc:docMk/>
          <pc:sldMk cId="1392832734" sldId="2147474626"/>
        </pc:sldMkLst>
        <pc:spChg chg="del">
          <ac:chgData name="Yasmin Wills" userId="8d9f2313-cb24-4908-83f4-aab715566215" providerId="ADAL" clId="{AEACB118-A490-4A94-A929-D94F071FDCA6}" dt="2026-05-29T15:11:50.704" v="3626" actId="478"/>
          <ac:spMkLst>
            <pc:docMk/>
            <pc:sldMk cId="1392832734" sldId="2147474626"/>
            <ac:spMk id="2" creationId="{BC4B26CF-D219-7DDE-220C-21B431A51F68}"/>
          </ac:spMkLst>
        </pc:spChg>
        <pc:spChg chg="mod">
          <ac:chgData name="Yasmin Wills" userId="8d9f2313-cb24-4908-83f4-aab715566215" providerId="ADAL" clId="{AEACB118-A490-4A94-A929-D94F071FDCA6}" dt="2026-05-29T15:11:33.545" v="3624" actId="403"/>
          <ac:spMkLst>
            <pc:docMk/>
            <pc:sldMk cId="1392832734" sldId="2147474626"/>
            <ac:spMk id="3" creationId="{A3F1E68D-2030-85FC-D079-C599CDA772DF}"/>
          </ac:spMkLst>
        </pc:spChg>
        <pc:spChg chg="add mod">
          <ac:chgData name="Yasmin Wills" userId="8d9f2313-cb24-4908-83f4-aab715566215" providerId="ADAL" clId="{AEACB118-A490-4A94-A929-D94F071FDCA6}" dt="2026-05-29T15:11:51.570" v="3627"/>
          <ac:spMkLst>
            <pc:docMk/>
            <pc:sldMk cId="1392832734" sldId="2147474626"/>
            <ac:spMk id="5" creationId="{CE4E8660-F5BF-FEA8-6D9B-616FD8C5183D}"/>
          </ac:spMkLst>
        </pc:spChg>
        <pc:spChg chg="add mod">
          <ac:chgData name="Yasmin Wills" userId="8d9f2313-cb24-4908-83f4-aab715566215" providerId="ADAL" clId="{AEACB118-A490-4A94-A929-D94F071FDCA6}" dt="2026-05-29T15:12:43.745" v="3662" actId="2711"/>
          <ac:spMkLst>
            <pc:docMk/>
            <pc:sldMk cId="1392832734" sldId="2147474626"/>
            <ac:spMk id="7" creationId="{EF4A8B93-801C-8869-701F-5D9407949B45}"/>
          </ac:spMkLst>
        </pc:spChg>
        <pc:spChg chg="add mod ord">
          <ac:chgData name="Yasmin Wills" userId="8d9f2313-cb24-4908-83f4-aab715566215" providerId="ADAL" clId="{AEACB118-A490-4A94-A929-D94F071FDCA6}" dt="2026-05-29T15:39:57.109" v="4474" actId="207"/>
          <ac:spMkLst>
            <pc:docMk/>
            <pc:sldMk cId="1392832734" sldId="2147474626"/>
            <ac:spMk id="8" creationId="{83C195F4-E68F-4226-F8EA-F3FBDD9A52DC}"/>
          </ac:spMkLst>
        </pc:spChg>
        <pc:graphicFrameChg chg="add mod">
          <ac:chgData name="Yasmin Wills" userId="8d9f2313-cb24-4908-83f4-aab715566215" providerId="ADAL" clId="{AEACB118-A490-4A94-A929-D94F071FDCA6}" dt="2026-05-29T15:11:51.570" v="3627"/>
          <ac:graphicFrameMkLst>
            <pc:docMk/>
            <pc:sldMk cId="1392832734" sldId="2147474626"/>
            <ac:graphicFrameMk id="4" creationId="{4C076383-5F78-F8A1-75AC-49D77F43DB24}"/>
          </ac:graphicFrameMkLst>
        </pc:graphicFrameChg>
        <pc:graphicFrameChg chg="add mod">
          <ac:chgData name="Yasmin Wills" userId="8d9f2313-cb24-4908-83f4-aab715566215" providerId="ADAL" clId="{AEACB118-A490-4A94-A929-D94F071FDCA6}" dt="2026-05-29T15:11:59.918" v="3646" actId="1035"/>
          <ac:graphicFrameMkLst>
            <pc:docMk/>
            <pc:sldMk cId="1392832734" sldId="2147474626"/>
            <ac:graphicFrameMk id="6" creationId="{FE5026D5-9179-7A29-0369-D1230CA7B848}"/>
          </ac:graphicFrameMkLst>
        </pc:graphicFrameChg>
      </pc:sldChg>
      <pc:sldChg chg="modSp new mod">
        <pc:chgData name="Yasmin Wills" userId="8d9f2313-cb24-4908-83f4-aab715566215" providerId="ADAL" clId="{AEACB118-A490-4A94-A929-D94F071FDCA6}" dt="2026-05-29T15:57:38.842" v="5152" actId="5793"/>
        <pc:sldMkLst>
          <pc:docMk/>
          <pc:sldMk cId="137926129" sldId="2147474627"/>
        </pc:sldMkLst>
        <pc:spChg chg="mod">
          <ac:chgData name="Yasmin Wills" userId="8d9f2313-cb24-4908-83f4-aab715566215" providerId="ADAL" clId="{AEACB118-A490-4A94-A929-D94F071FDCA6}" dt="2026-05-29T15:57:38.842" v="5152" actId="5793"/>
          <ac:spMkLst>
            <pc:docMk/>
            <pc:sldMk cId="137926129" sldId="2147474627"/>
            <ac:spMk id="2" creationId="{6C31AA1F-A8E9-F770-DC36-F135C956C7C8}"/>
          </ac:spMkLst>
        </pc:spChg>
        <pc:spChg chg="mod">
          <ac:chgData name="Yasmin Wills" userId="8d9f2313-cb24-4908-83f4-aab715566215" providerId="ADAL" clId="{AEACB118-A490-4A94-A929-D94F071FDCA6}" dt="2026-05-29T15:14:11.447" v="3694" actId="403"/>
          <ac:spMkLst>
            <pc:docMk/>
            <pc:sldMk cId="137926129" sldId="2147474627"/>
            <ac:spMk id="3" creationId="{117E5995-309E-FB11-6C4F-197B27697E02}"/>
          </ac:spMkLst>
        </pc:spChg>
      </pc:sldChg>
      <pc:sldChg chg="addSp delSp modSp new mod">
        <pc:chgData name="Yasmin Wills" userId="8d9f2313-cb24-4908-83f4-aab715566215" providerId="ADAL" clId="{AEACB118-A490-4A94-A929-D94F071FDCA6}" dt="2026-05-29T15:37:43.983" v="4450" actId="113"/>
        <pc:sldMkLst>
          <pc:docMk/>
          <pc:sldMk cId="3710627977" sldId="2147474628"/>
        </pc:sldMkLst>
        <pc:spChg chg="mod">
          <ac:chgData name="Yasmin Wills" userId="8d9f2313-cb24-4908-83f4-aab715566215" providerId="ADAL" clId="{AEACB118-A490-4A94-A929-D94F071FDCA6}" dt="2026-05-29T15:37:43.983" v="4450" actId="113"/>
          <ac:spMkLst>
            <pc:docMk/>
            <pc:sldMk cId="3710627977" sldId="2147474628"/>
            <ac:spMk id="2" creationId="{AF7E45D3-C84A-D3D2-2F38-1E0A0D02D6E6}"/>
          </ac:spMkLst>
        </pc:spChg>
        <pc:spChg chg="mod">
          <ac:chgData name="Yasmin Wills" userId="8d9f2313-cb24-4908-83f4-aab715566215" providerId="ADAL" clId="{AEACB118-A490-4A94-A929-D94F071FDCA6}" dt="2026-05-29T15:37:26.614" v="4446" actId="27636"/>
          <ac:spMkLst>
            <pc:docMk/>
            <pc:sldMk cId="3710627977" sldId="2147474628"/>
            <ac:spMk id="3" creationId="{5F7C3EB0-4AE6-625D-9CE5-C04E79D31A77}"/>
          </ac:spMkLst>
        </pc:spChg>
        <pc:picChg chg="add del mod ord">
          <ac:chgData name="Yasmin Wills" userId="8d9f2313-cb24-4908-83f4-aab715566215" providerId="ADAL" clId="{AEACB118-A490-4A94-A929-D94F071FDCA6}" dt="2026-05-29T15:30:47.483" v="4138" actId="478"/>
          <ac:picMkLst>
            <pc:docMk/>
            <pc:sldMk cId="3710627977" sldId="2147474628"/>
            <ac:picMk id="4" creationId="{21FD05B8-EE73-511D-9594-AF0D6E0C9C5E}"/>
          </ac:picMkLst>
        </pc:picChg>
        <pc:picChg chg="add del mod">
          <ac:chgData name="Yasmin Wills" userId="8d9f2313-cb24-4908-83f4-aab715566215" providerId="ADAL" clId="{AEACB118-A490-4A94-A929-D94F071FDCA6}" dt="2026-05-29T15:31:44.688" v="4149" actId="478"/>
          <ac:picMkLst>
            <pc:docMk/>
            <pc:sldMk cId="3710627977" sldId="2147474628"/>
            <ac:picMk id="6" creationId="{E94D2A63-C969-EFA3-34B9-16439E458358}"/>
          </ac:picMkLst>
        </pc:picChg>
        <pc:picChg chg="add mod modCrop">
          <ac:chgData name="Yasmin Wills" userId="8d9f2313-cb24-4908-83f4-aab715566215" providerId="ADAL" clId="{AEACB118-A490-4A94-A929-D94F071FDCA6}" dt="2026-05-29T15:37:29.872" v="4447" actId="14100"/>
          <ac:picMkLst>
            <pc:docMk/>
            <pc:sldMk cId="3710627977" sldId="2147474628"/>
            <ac:picMk id="8" creationId="{D0C0E0DE-ACF1-B655-8095-945279B2E1E4}"/>
          </ac:picMkLst>
        </pc:picChg>
      </pc:sldChg>
      <pc:sldChg chg="addSp delSp modSp new mod">
        <pc:chgData name="Yasmin Wills" userId="8d9f2313-cb24-4908-83f4-aab715566215" providerId="ADAL" clId="{AEACB118-A490-4A94-A929-D94F071FDCA6}" dt="2026-05-29T15:27:40.338" v="4043" actId="207"/>
        <pc:sldMkLst>
          <pc:docMk/>
          <pc:sldMk cId="2362560625" sldId="2147474629"/>
        </pc:sldMkLst>
        <pc:spChg chg="del">
          <ac:chgData name="Yasmin Wills" userId="8d9f2313-cb24-4908-83f4-aab715566215" providerId="ADAL" clId="{AEACB118-A490-4A94-A929-D94F071FDCA6}" dt="2026-05-29T15:20:16.074" v="3747" actId="478"/>
          <ac:spMkLst>
            <pc:docMk/>
            <pc:sldMk cId="2362560625" sldId="2147474629"/>
            <ac:spMk id="2" creationId="{4AC5F073-F9C0-5504-C5A4-B5E2654C3837}"/>
          </ac:spMkLst>
        </pc:spChg>
        <pc:spChg chg="mod">
          <ac:chgData name="Yasmin Wills" userId="8d9f2313-cb24-4908-83f4-aab715566215" providerId="ADAL" clId="{AEACB118-A490-4A94-A929-D94F071FDCA6}" dt="2026-05-29T15:27:40.338" v="4043" actId="207"/>
          <ac:spMkLst>
            <pc:docMk/>
            <pc:sldMk cId="2362560625" sldId="2147474629"/>
            <ac:spMk id="3" creationId="{F9D09AB7-A0CB-6191-4A3D-CF5746BD0E0A}"/>
          </ac:spMkLst>
        </pc:spChg>
        <pc:picChg chg="add mod ord modCrop">
          <ac:chgData name="Yasmin Wills" userId="8d9f2313-cb24-4908-83f4-aab715566215" providerId="ADAL" clId="{AEACB118-A490-4A94-A929-D94F071FDCA6}" dt="2026-05-29T15:25:43.943" v="3957" actId="1076"/>
          <ac:picMkLst>
            <pc:docMk/>
            <pc:sldMk cId="2362560625" sldId="2147474629"/>
            <ac:picMk id="4" creationId="{E2BD4260-0066-EEFE-551B-D763E248A240}"/>
          </ac:picMkLst>
        </pc:picChg>
        <pc:picChg chg="add del mod">
          <ac:chgData name="Yasmin Wills" userId="8d9f2313-cb24-4908-83f4-aab715566215" providerId="ADAL" clId="{AEACB118-A490-4A94-A929-D94F071FDCA6}" dt="2026-05-29T15:21:04.697" v="3759" actId="21"/>
          <ac:picMkLst>
            <pc:docMk/>
            <pc:sldMk cId="2362560625" sldId="2147474629"/>
            <ac:picMk id="5" creationId="{36226220-61E3-C17A-864D-27BC88667AB0}"/>
          </ac:picMkLst>
        </pc:picChg>
      </pc:sldChg>
      <pc:sldChg chg="addSp delSp modSp new del mod">
        <pc:chgData name="Yasmin Wills" userId="8d9f2313-cb24-4908-83f4-aab715566215" providerId="ADAL" clId="{AEACB118-A490-4A94-A929-D94F071FDCA6}" dt="2026-05-29T15:26:33.682" v="3986" actId="47"/>
        <pc:sldMkLst>
          <pc:docMk/>
          <pc:sldMk cId="247295313" sldId="2147474630"/>
        </pc:sldMkLst>
        <pc:picChg chg="add del mod">
          <ac:chgData name="Yasmin Wills" userId="8d9f2313-cb24-4908-83f4-aab715566215" providerId="ADAL" clId="{AEACB118-A490-4A94-A929-D94F071FDCA6}" dt="2026-05-29T15:21:26.125" v="3769" actId="21"/>
          <ac:picMkLst>
            <pc:docMk/>
            <pc:sldMk cId="247295313" sldId="2147474630"/>
            <ac:picMk id="4" creationId="{646A5976-536C-F3A6-E1B8-A88E694F701D}"/>
          </ac:picMkLst>
        </pc:picChg>
        <pc:picChg chg="add mod">
          <ac:chgData name="Yasmin Wills" userId="8d9f2313-cb24-4908-83f4-aab715566215" providerId="ADAL" clId="{AEACB118-A490-4A94-A929-D94F071FDCA6}" dt="2026-05-29T15:21:06.312" v="3760"/>
          <ac:picMkLst>
            <pc:docMk/>
            <pc:sldMk cId="247295313" sldId="2147474630"/>
            <ac:picMk id="5" creationId="{36226220-61E3-C17A-864D-27BC88667AB0}"/>
          </ac:picMkLst>
        </pc:picChg>
      </pc:sldChg>
      <pc:sldChg chg="addSp delSp modSp new del mod">
        <pc:chgData name="Yasmin Wills" userId="8d9f2313-cb24-4908-83f4-aab715566215" providerId="ADAL" clId="{AEACB118-A490-4A94-A929-D94F071FDCA6}" dt="2026-05-29T15:27:15.803" v="4034" actId="47"/>
        <pc:sldMkLst>
          <pc:docMk/>
          <pc:sldMk cId="971054386" sldId="2147474631"/>
        </pc:sldMkLst>
        <pc:spChg chg="del">
          <ac:chgData name="Yasmin Wills" userId="8d9f2313-cb24-4908-83f4-aab715566215" providerId="ADAL" clId="{AEACB118-A490-4A94-A929-D94F071FDCA6}" dt="2026-05-29T15:21:14.351" v="3762" actId="478"/>
          <ac:spMkLst>
            <pc:docMk/>
            <pc:sldMk cId="971054386" sldId="2147474631"/>
            <ac:spMk id="2" creationId="{C315A2A6-0DF2-3E82-BA2C-03E26496F7B1}"/>
          </ac:spMkLst>
        </pc:spChg>
        <pc:picChg chg="add del mod">
          <ac:chgData name="Yasmin Wills" userId="8d9f2313-cb24-4908-83f4-aab715566215" providerId="ADAL" clId="{AEACB118-A490-4A94-A929-D94F071FDCA6}" dt="2026-05-29T15:26:54.715" v="4025" actId="21"/>
          <ac:picMkLst>
            <pc:docMk/>
            <pc:sldMk cId="971054386" sldId="2147474631"/>
            <ac:picMk id="4" creationId="{646A5976-536C-F3A6-E1B8-A88E694F701D}"/>
          </ac:picMkLst>
        </pc:picChg>
      </pc:sldChg>
      <pc:sldChg chg="addSp delSp modSp add mod">
        <pc:chgData name="Yasmin Wills" userId="8d9f2313-cb24-4908-83f4-aab715566215" providerId="ADAL" clId="{AEACB118-A490-4A94-A929-D94F071FDCA6}" dt="2026-05-29T15:27:48.813" v="4045" actId="207"/>
        <pc:sldMkLst>
          <pc:docMk/>
          <pc:sldMk cId="1178466682" sldId="2147474633"/>
        </pc:sldMkLst>
        <pc:spChg chg="mod">
          <ac:chgData name="Yasmin Wills" userId="8d9f2313-cb24-4908-83f4-aab715566215" providerId="ADAL" clId="{AEACB118-A490-4A94-A929-D94F071FDCA6}" dt="2026-05-29T15:27:48.813" v="4045" actId="207"/>
          <ac:spMkLst>
            <pc:docMk/>
            <pc:sldMk cId="1178466682" sldId="2147474633"/>
            <ac:spMk id="3" creationId="{0F5C3A5A-792A-816B-A1C6-27BADDCA0042}"/>
          </ac:spMkLst>
        </pc:spChg>
        <pc:picChg chg="add del mod modCrop">
          <ac:chgData name="Yasmin Wills" userId="8d9f2313-cb24-4908-83f4-aab715566215" providerId="ADAL" clId="{AEACB118-A490-4A94-A929-D94F071FDCA6}" dt="2026-05-29T15:26:19.855" v="3981" actId="21"/>
          <ac:picMkLst>
            <pc:docMk/>
            <pc:sldMk cId="1178466682" sldId="2147474633"/>
            <ac:picMk id="2" creationId="{4EF297F2-DD69-035F-CBD3-B90BD8DA5876}"/>
          </ac:picMkLst>
        </pc:picChg>
        <pc:picChg chg="del">
          <ac:chgData name="Yasmin Wills" userId="8d9f2313-cb24-4908-83f4-aab715566215" providerId="ADAL" clId="{AEACB118-A490-4A94-A929-D94F071FDCA6}" dt="2026-05-29T15:26:20.842" v="3982" actId="478"/>
          <ac:picMkLst>
            <pc:docMk/>
            <pc:sldMk cId="1178466682" sldId="2147474633"/>
            <ac:picMk id="4" creationId="{D50F9C7E-6E66-9F7D-6067-D1BFC56D1594}"/>
          </ac:picMkLst>
        </pc:picChg>
        <pc:picChg chg="add mod">
          <ac:chgData name="Yasmin Wills" userId="8d9f2313-cb24-4908-83f4-aab715566215" providerId="ADAL" clId="{AEACB118-A490-4A94-A929-D94F071FDCA6}" dt="2026-05-29T15:26:29.636" v="3985" actId="1076"/>
          <ac:picMkLst>
            <pc:docMk/>
            <pc:sldMk cId="1178466682" sldId="2147474633"/>
            <ac:picMk id="5" creationId="{4EF297F2-DD69-035F-CBD3-B90BD8DA5876}"/>
          </ac:picMkLst>
        </pc:picChg>
      </pc:sldChg>
      <pc:sldChg chg="addSp delSp modSp add mod">
        <pc:chgData name="Yasmin Wills" userId="8d9f2313-cb24-4908-83f4-aab715566215" providerId="ADAL" clId="{AEACB118-A490-4A94-A929-D94F071FDCA6}" dt="2026-05-29T15:27:53.151" v="4047" actId="207"/>
        <pc:sldMkLst>
          <pc:docMk/>
          <pc:sldMk cId="810914008" sldId="2147474634"/>
        </pc:sldMkLst>
        <pc:spChg chg="mod">
          <ac:chgData name="Yasmin Wills" userId="8d9f2313-cb24-4908-83f4-aab715566215" providerId="ADAL" clId="{AEACB118-A490-4A94-A929-D94F071FDCA6}" dt="2026-05-29T15:27:53.151" v="4047" actId="207"/>
          <ac:spMkLst>
            <pc:docMk/>
            <pc:sldMk cId="810914008" sldId="2147474634"/>
            <ac:spMk id="3" creationId="{AF6F8EDF-536D-40B0-1A11-8B7A9DFBEABA}"/>
          </ac:spMkLst>
        </pc:spChg>
        <pc:picChg chg="add mod">
          <ac:chgData name="Yasmin Wills" userId="8d9f2313-cb24-4908-83f4-aab715566215" providerId="ADAL" clId="{AEACB118-A490-4A94-A929-D94F071FDCA6}" dt="2026-05-29T15:27:13.001" v="4033"/>
          <ac:picMkLst>
            <pc:docMk/>
            <pc:sldMk cId="810914008" sldId="2147474634"/>
            <ac:picMk id="2" creationId="{646A5976-536C-F3A6-E1B8-A88E694F701D}"/>
          </ac:picMkLst>
        </pc:picChg>
        <pc:picChg chg="add del mod modCrop">
          <ac:chgData name="Yasmin Wills" userId="8d9f2313-cb24-4908-83f4-aab715566215" providerId="ADAL" clId="{AEACB118-A490-4A94-A929-D94F071FDCA6}" dt="2026-05-29T15:27:11.365" v="4031" actId="21"/>
          <ac:picMkLst>
            <pc:docMk/>
            <pc:sldMk cId="810914008" sldId="2147474634"/>
            <ac:picMk id="4" creationId="{646A5976-536C-F3A6-E1B8-A88E694F701D}"/>
          </ac:picMkLst>
        </pc:picChg>
        <pc:picChg chg="del">
          <ac:chgData name="Yasmin Wills" userId="8d9f2313-cb24-4908-83f4-aab715566215" providerId="ADAL" clId="{AEACB118-A490-4A94-A929-D94F071FDCA6}" dt="2026-05-29T15:27:12.219" v="4032" actId="478"/>
          <ac:picMkLst>
            <pc:docMk/>
            <pc:sldMk cId="810914008" sldId="2147474634"/>
            <ac:picMk id="5" creationId="{85D5C01E-2ABD-1695-C5D1-C2B3BBBBBB1F}"/>
          </ac:picMkLst>
        </pc:picChg>
      </pc:sldChg>
      <pc:sldChg chg="modSp new del mod">
        <pc:chgData name="Yasmin Wills" userId="8d9f2313-cb24-4908-83f4-aab715566215" providerId="ADAL" clId="{AEACB118-A490-4A94-A929-D94F071FDCA6}" dt="2026-05-29T15:26:42.502" v="3996" actId="47"/>
        <pc:sldMkLst>
          <pc:docMk/>
          <pc:sldMk cId="3962851262" sldId="2147474634"/>
        </pc:sldMkLst>
        <pc:spChg chg="mod">
          <ac:chgData name="Yasmin Wills" userId="8d9f2313-cb24-4908-83f4-aab715566215" providerId="ADAL" clId="{AEACB118-A490-4A94-A929-D94F071FDCA6}" dt="2026-05-29T15:26:40.550" v="3995" actId="20577"/>
          <ac:spMkLst>
            <pc:docMk/>
            <pc:sldMk cId="3962851262" sldId="2147474634"/>
            <ac:spMk id="3" creationId="{852F8E4F-73F6-B162-DB3F-22A3C909CD9B}"/>
          </ac:spMkLst>
        </pc:spChg>
      </pc:sldChg>
      <pc:sldChg chg="modSp new del mod">
        <pc:chgData name="Yasmin Wills" userId="8d9f2313-cb24-4908-83f4-aab715566215" providerId="ADAL" clId="{AEACB118-A490-4A94-A929-D94F071FDCA6}" dt="2026-05-29T15:42:09.738" v="4546" actId="47"/>
        <pc:sldMkLst>
          <pc:docMk/>
          <pc:sldMk cId="1788746322" sldId="2147474635"/>
        </pc:sldMkLst>
        <pc:spChg chg="mod">
          <ac:chgData name="Yasmin Wills" userId="8d9f2313-cb24-4908-83f4-aab715566215" providerId="ADAL" clId="{AEACB118-A490-4A94-A929-D94F071FDCA6}" dt="2026-05-29T15:41:44.233" v="4522" actId="403"/>
          <ac:spMkLst>
            <pc:docMk/>
            <pc:sldMk cId="1788746322" sldId="2147474635"/>
            <ac:spMk id="3" creationId="{639D8DA8-8A35-7C64-4DC1-0290F48F91FD}"/>
          </ac:spMkLst>
        </pc:spChg>
      </pc:sldChg>
      <pc:sldChg chg="addSp delSp modSp new mod ord">
        <pc:chgData name="Yasmin Wills" userId="8d9f2313-cb24-4908-83f4-aab715566215" providerId="ADAL" clId="{AEACB118-A490-4A94-A929-D94F071FDCA6}" dt="2026-05-29T15:53:41.212" v="5126" actId="207"/>
        <pc:sldMkLst>
          <pc:docMk/>
          <pc:sldMk cId="232168988" sldId="2147474636"/>
        </pc:sldMkLst>
        <pc:spChg chg="del">
          <ac:chgData name="Yasmin Wills" userId="8d9f2313-cb24-4908-83f4-aab715566215" providerId="ADAL" clId="{AEACB118-A490-4A94-A929-D94F071FDCA6}" dt="2026-05-29T15:42:17.294" v="4548" actId="478"/>
          <ac:spMkLst>
            <pc:docMk/>
            <pc:sldMk cId="232168988" sldId="2147474636"/>
            <ac:spMk id="2" creationId="{DC17D1A8-F31C-6CBF-6AB4-024E3D899E59}"/>
          </ac:spMkLst>
        </pc:spChg>
        <pc:spChg chg="mod">
          <ac:chgData name="Yasmin Wills" userId="8d9f2313-cb24-4908-83f4-aab715566215" providerId="ADAL" clId="{AEACB118-A490-4A94-A929-D94F071FDCA6}" dt="2026-05-29T15:42:08.173" v="4545" actId="403"/>
          <ac:spMkLst>
            <pc:docMk/>
            <pc:sldMk cId="232168988" sldId="2147474636"/>
            <ac:spMk id="3" creationId="{A6B98C7A-4356-6042-9D4D-F99ACA49963D}"/>
          </ac:spMkLst>
        </pc:spChg>
        <pc:graphicFrameChg chg="add mod modGraphic">
          <ac:chgData name="Yasmin Wills" userId="8d9f2313-cb24-4908-83f4-aab715566215" providerId="ADAL" clId="{AEACB118-A490-4A94-A929-D94F071FDCA6}" dt="2026-05-29T15:53:41.212" v="5126" actId="207"/>
          <ac:graphicFrameMkLst>
            <pc:docMk/>
            <pc:sldMk cId="232168988" sldId="2147474636"/>
            <ac:graphicFrameMk id="4" creationId="{00C4F730-E826-F505-5D6F-6C365F9DE015}"/>
          </ac:graphicFrameMkLst>
        </pc:graphicFrameChg>
      </pc:sldChg>
      <pc:sldChg chg="new del">
        <pc:chgData name="Yasmin Wills" userId="8d9f2313-cb24-4908-83f4-aab715566215" providerId="ADAL" clId="{AEACB118-A490-4A94-A929-D94F071FDCA6}" dt="2026-05-29T15:45:11.190" v="4630" actId="47"/>
        <pc:sldMkLst>
          <pc:docMk/>
          <pc:sldMk cId="299397988" sldId="2147474637"/>
        </pc:sldMkLst>
      </pc:sldChg>
      <pc:sldChg chg="addSp delSp modSp new mod ord">
        <pc:chgData name="Yasmin Wills" userId="8d9f2313-cb24-4908-83f4-aab715566215" providerId="ADAL" clId="{AEACB118-A490-4A94-A929-D94F071FDCA6}" dt="2026-05-29T15:52:32.136" v="5122" actId="20577"/>
        <pc:sldMkLst>
          <pc:docMk/>
          <pc:sldMk cId="522171423" sldId="2147474638"/>
        </pc:sldMkLst>
        <pc:spChg chg="del">
          <ac:chgData name="Yasmin Wills" userId="8d9f2313-cb24-4908-83f4-aab715566215" providerId="ADAL" clId="{AEACB118-A490-4A94-A929-D94F071FDCA6}" dt="2026-05-29T15:43:06.054" v="4570" actId="478"/>
          <ac:spMkLst>
            <pc:docMk/>
            <pc:sldMk cId="522171423" sldId="2147474638"/>
            <ac:spMk id="2" creationId="{1E1BFD18-3987-84E4-F364-E2670EFFD476}"/>
          </ac:spMkLst>
        </pc:spChg>
        <pc:spChg chg="mod">
          <ac:chgData name="Yasmin Wills" userId="8d9f2313-cb24-4908-83f4-aab715566215" providerId="ADAL" clId="{AEACB118-A490-4A94-A929-D94F071FDCA6}" dt="2026-05-29T15:52:32.136" v="5122" actId="20577"/>
          <ac:spMkLst>
            <pc:docMk/>
            <pc:sldMk cId="522171423" sldId="2147474638"/>
            <ac:spMk id="3" creationId="{1EA76F37-C5E5-879C-BAD0-065B0DC0B110}"/>
          </ac:spMkLst>
        </pc:spChg>
        <pc:spChg chg="add mod">
          <ac:chgData name="Yasmin Wills" userId="8d9f2313-cb24-4908-83f4-aab715566215" providerId="ADAL" clId="{AEACB118-A490-4A94-A929-D94F071FDCA6}" dt="2026-05-29T15:44:52.930" v="4623" actId="1076"/>
          <ac:spMkLst>
            <pc:docMk/>
            <pc:sldMk cId="522171423" sldId="2147474638"/>
            <ac:spMk id="7" creationId="{1C5C4FDC-2435-AAA9-1491-8FE23E882DE6}"/>
          </ac:spMkLst>
        </pc:spChg>
        <pc:graphicFrameChg chg="add mod modGraphic">
          <ac:chgData name="Yasmin Wills" userId="8d9f2313-cb24-4908-83f4-aab715566215" providerId="ADAL" clId="{AEACB118-A490-4A94-A929-D94F071FDCA6}" dt="2026-05-29T15:44:50.896" v="4622" actId="14100"/>
          <ac:graphicFrameMkLst>
            <pc:docMk/>
            <pc:sldMk cId="522171423" sldId="2147474638"/>
            <ac:graphicFrameMk id="4" creationId="{B3364062-2AAD-B966-469C-6652A22CC22A}"/>
          </ac:graphicFrameMkLst>
        </pc:graphicFrameChg>
        <pc:picChg chg="add mod">
          <ac:chgData name="Yasmin Wills" userId="8d9f2313-cb24-4908-83f4-aab715566215" providerId="ADAL" clId="{AEACB118-A490-4A94-A929-D94F071FDCA6}" dt="2026-05-29T15:44:45.703" v="4620" actId="14100"/>
          <ac:picMkLst>
            <pc:docMk/>
            <pc:sldMk cId="522171423" sldId="2147474638"/>
            <ac:picMk id="5" creationId="{0ED9D3AB-54E9-3DAB-520B-8EA30BC99804}"/>
          </ac:picMkLst>
        </pc:picChg>
      </pc:sldChg>
      <pc:sldChg chg="addSp delSp modSp new mod">
        <pc:chgData name="Yasmin Wills" userId="8d9f2313-cb24-4908-83f4-aab715566215" providerId="ADAL" clId="{AEACB118-A490-4A94-A929-D94F071FDCA6}" dt="2026-05-29T15:46:43.426" v="4684" actId="403"/>
        <pc:sldMkLst>
          <pc:docMk/>
          <pc:sldMk cId="998959805" sldId="2147474639"/>
        </pc:sldMkLst>
        <pc:spChg chg="del mod">
          <ac:chgData name="Yasmin Wills" userId="8d9f2313-cb24-4908-83f4-aab715566215" providerId="ADAL" clId="{AEACB118-A490-4A94-A929-D94F071FDCA6}" dt="2026-05-29T15:45:47.462" v="4633"/>
          <ac:spMkLst>
            <pc:docMk/>
            <pc:sldMk cId="998959805" sldId="2147474639"/>
            <ac:spMk id="2" creationId="{0F0B08C2-2BA1-35FE-BD53-27D8E27F8891}"/>
          </ac:spMkLst>
        </pc:spChg>
        <pc:spChg chg="mod">
          <ac:chgData name="Yasmin Wills" userId="8d9f2313-cb24-4908-83f4-aab715566215" providerId="ADAL" clId="{AEACB118-A490-4A94-A929-D94F071FDCA6}" dt="2026-05-29T15:46:43.426" v="4684" actId="403"/>
          <ac:spMkLst>
            <pc:docMk/>
            <pc:sldMk cId="998959805" sldId="2147474639"/>
            <ac:spMk id="3" creationId="{86455CE2-15F6-480B-B105-192E84744E7D}"/>
          </ac:spMkLst>
        </pc:spChg>
        <pc:spChg chg="add mod">
          <ac:chgData name="Yasmin Wills" userId="8d9f2313-cb24-4908-83f4-aab715566215" providerId="ADAL" clId="{AEACB118-A490-4A94-A929-D94F071FDCA6}" dt="2026-05-29T15:46:18.884" v="4646" actId="14100"/>
          <ac:spMkLst>
            <pc:docMk/>
            <pc:sldMk cId="998959805" sldId="2147474639"/>
            <ac:spMk id="6" creationId="{191A0048-F1F5-DDBE-8E9D-0BA38334ED1F}"/>
          </ac:spMkLst>
        </pc:spChg>
        <pc:picChg chg="add mod">
          <ac:chgData name="Yasmin Wills" userId="8d9f2313-cb24-4908-83f4-aab715566215" providerId="ADAL" clId="{AEACB118-A490-4A94-A929-D94F071FDCA6}" dt="2026-05-29T15:45:49.839" v="4634" actId="1076"/>
          <ac:picMkLst>
            <pc:docMk/>
            <pc:sldMk cId="998959805" sldId="2147474639"/>
            <ac:picMk id="4" creationId="{6B5AE4D4-4204-4F74-8E57-B10553D34295}"/>
          </ac:picMkLst>
        </pc:picChg>
      </pc:sldChg>
      <pc:sldChg chg="addSp modSp new mod ord">
        <pc:chgData name="Yasmin Wills" userId="8d9f2313-cb24-4908-83f4-aab715566215" providerId="ADAL" clId="{AEACB118-A490-4A94-A929-D94F071FDCA6}" dt="2026-05-29T15:52:21.921" v="5110" actId="20577"/>
        <pc:sldMkLst>
          <pc:docMk/>
          <pc:sldMk cId="1415276974" sldId="2147474640"/>
        </pc:sldMkLst>
        <pc:spChg chg="mod">
          <ac:chgData name="Yasmin Wills" userId="8d9f2313-cb24-4908-83f4-aab715566215" providerId="ADAL" clId="{AEACB118-A490-4A94-A929-D94F071FDCA6}" dt="2026-05-29T15:51:38.218" v="5072" actId="27636"/>
          <ac:spMkLst>
            <pc:docMk/>
            <pc:sldMk cId="1415276974" sldId="2147474640"/>
            <ac:spMk id="2" creationId="{7F942754-6B8C-8F2F-8094-CD4A52DCFC9F}"/>
          </ac:spMkLst>
        </pc:spChg>
        <pc:spChg chg="mod">
          <ac:chgData name="Yasmin Wills" userId="8d9f2313-cb24-4908-83f4-aab715566215" providerId="ADAL" clId="{AEACB118-A490-4A94-A929-D94F071FDCA6}" dt="2026-05-29T15:52:21.921" v="5110" actId="20577"/>
          <ac:spMkLst>
            <pc:docMk/>
            <pc:sldMk cId="1415276974" sldId="2147474640"/>
            <ac:spMk id="3" creationId="{2061CE2C-E738-D035-53A4-AC61314CC189}"/>
          </ac:spMkLst>
        </pc:spChg>
        <pc:spChg chg="add mod">
          <ac:chgData name="Yasmin Wills" userId="8d9f2313-cb24-4908-83f4-aab715566215" providerId="ADAL" clId="{AEACB118-A490-4A94-A929-D94F071FDCA6}" dt="2026-05-29T15:49:00.862" v="4800" actId="948"/>
          <ac:spMkLst>
            <pc:docMk/>
            <pc:sldMk cId="1415276974" sldId="2147474640"/>
            <ac:spMk id="5" creationId="{099133B0-2C09-070F-3365-A3D9C2C10B9B}"/>
          </ac:spMkLst>
        </pc:spChg>
        <pc:spChg chg="add mod ord">
          <ac:chgData name="Yasmin Wills" userId="8d9f2313-cb24-4908-83f4-aab715566215" providerId="ADAL" clId="{AEACB118-A490-4A94-A929-D94F071FDCA6}" dt="2026-05-29T15:49:20.826" v="4804" actId="167"/>
          <ac:spMkLst>
            <pc:docMk/>
            <pc:sldMk cId="1415276974" sldId="2147474640"/>
            <ac:spMk id="6" creationId="{578376C9-8C21-5A2B-A618-CAE54F25934D}"/>
          </ac:spMkLst>
        </pc:spChg>
      </pc:sldChg>
      <pc:sldChg chg="add del">
        <pc:chgData name="Yasmin Wills" userId="8d9f2313-cb24-4908-83f4-aab715566215" providerId="ADAL" clId="{AEACB118-A490-4A94-A929-D94F071FDCA6}" dt="2026-05-29T15:56:48.920" v="5135" actId="47"/>
        <pc:sldMkLst>
          <pc:docMk/>
          <pc:sldMk cId="916399410" sldId="2147474641"/>
        </pc:sldMkLst>
      </pc:sldChg>
      <pc:sldChg chg="new del">
        <pc:chgData name="Yasmin Wills" userId="8d9f2313-cb24-4908-83f4-aab715566215" providerId="ADAL" clId="{AEACB118-A490-4A94-A929-D94F071FDCA6}" dt="2026-05-29T15:56:35.911" v="5132" actId="47"/>
        <pc:sldMkLst>
          <pc:docMk/>
          <pc:sldMk cId="1086526243" sldId="2147474641"/>
        </pc:sldMkLst>
      </pc:sldChg>
      <pc:sldChg chg="modSp add mod">
        <pc:chgData name="Yasmin Wills" userId="8d9f2313-cb24-4908-83f4-aab715566215" providerId="ADAL" clId="{AEACB118-A490-4A94-A929-D94F071FDCA6}" dt="2026-05-29T15:57:23.039" v="5146" actId="6549"/>
        <pc:sldMkLst>
          <pc:docMk/>
          <pc:sldMk cId="1490615593" sldId="2147474641"/>
        </pc:sldMkLst>
        <pc:spChg chg="mod">
          <ac:chgData name="Yasmin Wills" userId="8d9f2313-cb24-4908-83f4-aab715566215" providerId="ADAL" clId="{AEACB118-A490-4A94-A929-D94F071FDCA6}" dt="2026-05-29T15:57:23.039" v="5146" actId="6549"/>
          <ac:spMkLst>
            <pc:docMk/>
            <pc:sldMk cId="1490615593" sldId="2147474641"/>
            <ac:spMk id="2" creationId="{685511BB-264B-1328-1FC5-668FBFAF6E4F}"/>
          </ac:spMkLst>
        </pc:spChg>
      </pc:sldChg>
      <pc:sldChg chg="addSp modSp new del">
        <pc:chgData name="Yasmin Wills" userId="8d9f2313-cb24-4908-83f4-aab715566215" providerId="ADAL" clId="{AEACB118-A490-4A94-A929-D94F071FDCA6}" dt="2026-05-29T15:58:00.035" v="5155" actId="47"/>
        <pc:sldMkLst>
          <pc:docMk/>
          <pc:sldMk cId="3894103124" sldId="2147474642"/>
        </pc:sldMkLst>
        <pc:spChg chg="add mod">
          <ac:chgData name="Yasmin Wills" userId="8d9f2313-cb24-4908-83f4-aab715566215" providerId="ADAL" clId="{AEACB118-A490-4A94-A929-D94F071FDCA6}" dt="2026-05-29T15:57:54.174" v="5154"/>
          <ac:spMkLst>
            <pc:docMk/>
            <pc:sldMk cId="3894103124" sldId="2147474642"/>
            <ac:spMk id="5" creationId="{B07055AA-76F9-ACB4-BB6C-4F7320416205}"/>
          </ac:spMkLst>
        </pc:spChg>
        <pc:spChg chg="add mod">
          <ac:chgData name="Yasmin Wills" userId="8d9f2313-cb24-4908-83f4-aab715566215" providerId="ADAL" clId="{AEACB118-A490-4A94-A929-D94F071FDCA6}" dt="2026-05-29T15:57:54.174" v="5154"/>
          <ac:spMkLst>
            <pc:docMk/>
            <pc:sldMk cId="3894103124" sldId="2147474642"/>
            <ac:spMk id="6" creationId="{1472300B-44E1-A14B-C1CE-3DB403E47794}"/>
          </ac:spMkLst>
        </pc:spChg>
        <pc:spChg chg="add mod">
          <ac:chgData name="Yasmin Wills" userId="8d9f2313-cb24-4908-83f4-aab715566215" providerId="ADAL" clId="{AEACB118-A490-4A94-A929-D94F071FDCA6}" dt="2026-05-29T15:57:54.174" v="5154"/>
          <ac:spMkLst>
            <pc:docMk/>
            <pc:sldMk cId="3894103124" sldId="2147474642"/>
            <ac:spMk id="8" creationId="{85A3BE5A-F488-58E5-4FA2-90F68787228E}"/>
          </ac:spMkLst>
        </pc:spChg>
        <pc:spChg chg="add mod">
          <ac:chgData name="Yasmin Wills" userId="8d9f2313-cb24-4908-83f4-aab715566215" providerId="ADAL" clId="{AEACB118-A490-4A94-A929-D94F071FDCA6}" dt="2026-05-29T15:57:54.174" v="5154"/>
          <ac:spMkLst>
            <pc:docMk/>
            <pc:sldMk cId="3894103124" sldId="2147474642"/>
            <ac:spMk id="12" creationId="{5DC6F4DA-43E2-C097-D389-811BAAB87A76}"/>
          </ac:spMkLst>
        </pc:spChg>
        <pc:spChg chg="add mod">
          <ac:chgData name="Yasmin Wills" userId="8d9f2313-cb24-4908-83f4-aab715566215" providerId="ADAL" clId="{AEACB118-A490-4A94-A929-D94F071FDCA6}" dt="2026-05-29T15:57:54.174" v="5154"/>
          <ac:spMkLst>
            <pc:docMk/>
            <pc:sldMk cId="3894103124" sldId="2147474642"/>
            <ac:spMk id="18" creationId="{C9816B32-ED58-8241-7DF1-86C53BA94D4A}"/>
          </ac:spMkLst>
        </pc:spChg>
        <pc:spChg chg="add mod">
          <ac:chgData name="Yasmin Wills" userId="8d9f2313-cb24-4908-83f4-aab715566215" providerId="ADAL" clId="{AEACB118-A490-4A94-A929-D94F071FDCA6}" dt="2026-05-29T15:57:54.174" v="5154"/>
          <ac:spMkLst>
            <pc:docMk/>
            <pc:sldMk cId="3894103124" sldId="2147474642"/>
            <ac:spMk id="21" creationId="{04858E15-E51F-5BD9-FD36-714AD211E5E4}"/>
          </ac:spMkLst>
        </pc:spChg>
        <pc:spChg chg="add mod">
          <ac:chgData name="Yasmin Wills" userId="8d9f2313-cb24-4908-83f4-aab715566215" providerId="ADAL" clId="{AEACB118-A490-4A94-A929-D94F071FDCA6}" dt="2026-05-29T15:57:54.174" v="5154"/>
          <ac:spMkLst>
            <pc:docMk/>
            <pc:sldMk cId="3894103124" sldId="2147474642"/>
            <ac:spMk id="22" creationId="{D28FBCCE-C475-B94A-67B1-FD6BC7E81365}"/>
          </ac:spMkLst>
        </pc:spChg>
        <pc:spChg chg="add mod">
          <ac:chgData name="Yasmin Wills" userId="8d9f2313-cb24-4908-83f4-aab715566215" providerId="ADAL" clId="{AEACB118-A490-4A94-A929-D94F071FDCA6}" dt="2026-05-29T15:57:54.174" v="5154"/>
          <ac:spMkLst>
            <pc:docMk/>
            <pc:sldMk cId="3894103124" sldId="2147474642"/>
            <ac:spMk id="23" creationId="{7397523D-C7F2-6DE0-FC38-50AC6BC97E42}"/>
          </ac:spMkLst>
        </pc:spChg>
        <pc:spChg chg="add mod">
          <ac:chgData name="Yasmin Wills" userId="8d9f2313-cb24-4908-83f4-aab715566215" providerId="ADAL" clId="{AEACB118-A490-4A94-A929-D94F071FDCA6}" dt="2026-05-29T15:57:54.174" v="5154"/>
          <ac:spMkLst>
            <pc:docMk/>
            <pc:sldMk cId="3894103124" sldId="2147474642"/>
            <ac:spMk id="26" creationId="{6CE6F9FC-E985-A238-E2F1-D0D97DA96FE7}"/>
          </ac:spMkLst>
        </pc:spChg>
        <pc:spChg chg="add mod">
          <ac:chgData name="Yasmin Wills" userId="8d9f2313-cb24-4908-83f4-aab715566215" providerId="ADAL" clId="{AEACB118-A490-4A94-A929-D94F071FDCA6}" dt="2026-05-29T15:57:54.174" v="5154"/>
          <ac:spMkLst>
            <pc:docMk/>
            <pc:sldMk cId="3894103124" sldId="2147474642"/>
            <ac:spMk id="28" creationId="{8DF80BFB-48DB-3605-A3EE-EB15A31B8C04}"/>
          </ac:spMkLst>
        </pc:spChg>
      </pc:sldChg>
      <pc:sldChg chg="addSp modSp new mod ord">
        <pc:chgData name="Yasmin Wills" userId="8d9f2313-cb24-4908-83f4-aab715566215" providerId="ADAL" clId="{AEACB118-A490-4A94-A929-D94F071FDCA6}" dt="2026-05-29T16:03:13.449" v="5294" actId="1076"/>
        <pc:sldMkLst>
          <pc:docMk/>
          <pc:sldMk cId="4133270595" sldId="2147474642"/>
        </pc:sldMkLst>
        <pc:spChg chg="mod">
          <ac:chgData name="Yasmin Wills" userId="8d9f2313-cb24-4908-83f4-aab715566215" providerId="ADAL" clId="{AEACB118-A490-4A94-A929-D94F071FDCA6}" dt="2026-05-29T16:02:58.262" v="5289" actId="255"/>
          <ac:spMkLst>
            <pc:docMk/>
            <pc:sldMk cId="4133270595" sldId="2147474642"/>
            <ac:spMk id="2" creationId="{37D93AA4-3401-6B0C-DBF3-7CBA9C8B3754}"/>
          </ac:spMkLst>
        </pc:spChg>
        <pc:spChg chg="mod">
          <ac:chgData name="Yasmin Wills" userId="8d9f2313-cb24-4908-83f4-aab715566215" providerId="ADAL" clId="{AEACB118-A490-4A94-A929-D94F071FDCA6}" dt="2026-05-29T16:00:23.105" v="5199" actId="403"/>
          <ac:spMkLst>
            <pc:docMk/>
            <pc:sldMk cId="4133270595" sldId="2147474642"/>
            <ac:spMk id="3" creationId="{0F64930B-8EEE-05AB-3734-671E4A1488D4}"/>
          </ac:spMkLst>
        </pc:spChg>
        <pc:spChg chg="add mod">
          <ac:chgData name="Yasmin Wills" userId="8d9f2313-cb24-4908-83f4-aab715566215" providerId="ADAL" clId="{AEACB118-A490-4A94-A929-D94F071FDCA6}" dt="2026-05-29T16:03:03.771" v="5291" actId="14100"/>
          <ac:spMkLst>
            <pc:docMk/>
            <pc:sldMk cId="4133270595" sldId="2147474642"/>
            <ac:spMk id="5" creationId="{23D53E85-CC56-853A-ED64-B4FE83FC4124}"/>
          </ac:spMkLst>
        </pc:spChg>
        <pc:spChg chg="add mod">
          <ac:chgData name="Yasmin Wills" userId="8d9f2313-cb24-4908-83f4-aab715566215" providerId="ADAL" clId="{AEACB118-A490-4A94-A929-D94F071FDCA6}" dt="2026-05-29T16:03:05.720" v="5292" actId="14100"/>
          <ac:spMkLst>
            <pc:docMk/>
            <pc:sldMk cId="4133270595" sldId="2147474642"/>
            <ac:spMk id="6" creationId="{ACE1B31F-7C08-7BDB-8234-695CB1B9DE70}"/>
          </ac:spMkLst>
        </pc:spChg>
        <pc:spChg chg="add mod">
          <ac:chgData name="Yasmin Wills" userId="8d9f2313-cb24-4908-83f4-aab715566215" providerId="ADAL" clId="{AEACB118-A490-4A94-A929-D94F071FDCA6}" dt="2026-05-29T16:03:13.449" v="5294" actId="1076"/>
          <ac:spMkLst>
            <pc:docMk/>
            <pc:sldMk cId="4133270595" sldId="2147474642"/>
            <ac:spMk id="7" creationId="{14F27479-F810-B5FA-E404-4A1329B61A7A}"/>
          </ac:spMkLst>
        </pc:spChg>
      </pc:sldChg>
      <pc:sldMasterChg chg="addSldLayout delSldLayout">
        <pc:chgData name="Yasmin Wills" userId="8d9f2313-cb24-4908-83f4-aab715566215" providerId="ADAL" clId="{AEACB118-A490-4A94-A929-D94F071FDCA6}" dt="2026-05-29T16:00:30.448" v="5200" actId="47"/>
        <pc:sldMasterMkLst>
          <pc:docMk/>
          <pc:sldMasterMk cId="902068804" sldId="2147483671"/>
        </pc:sldMasterMkLst>
        <pc:sldLayoutChg chg="del">
          <pc:chgData name="Yasmin Wills" userId="8d9f2313-cb24-4908-83f4-aab715566215" providerId="ADAL" clId="{AEACB118-A490-4A94-A929-D94F071FDCA6}" dt="2026-05-29T16:00:30.448" v="5200" actId="47"/>
          <pc:sldLayoutMkLst>
            <pc:docMk/>
            <pc:sldMasterMk cId="902068804" sldId="2147483671"/>
            <pc:sldLayoutMk cId="2292941414" sldId="2147483676"/>
          </pc:sldLayoutMkLst>
        </pc:sldLayoutChg>
        <pc:sldLayoutChg chg="del">
          <pc:chgData name="Yasmin Wills" userId="8d9f2313-cb24-4908-83f4-aab715566215" providerId="ADAL" clId="{AEACB118-A490-4A94-A929-D94F071FDCA6}" dt="2026-05-29T12:21:49.536" v="688" actId="47"/>
          <pc:sldLayoutMkLst>
            <pc:docMk/>
            <pc:sldMasterMk cId="902068804" sldId="2147483671"/>
            <pc:sldLayoutMk cId="3330208761" sldId="2147483677"/>
          </pc:sldLayoutMkLst>
        </pc:sldLayoutChg>
        <pc:sldLayoutChg chg="add del">
          <pc:chgData name="Yasmin Wills" userId="8d9f2313-cb24-4908-83f4-aab715566215" providerId="ADAL" clId="{AEACB118-A490-4A94-A929-D94F071FDCA6}" dt="2026-05-29T13:59:01.782" v="2510" actId="2696"/>
          <pc:sldLayoutMkLst>
            <pc:docMk/>
            <pc:sldMasterMk cId="902068804" sldId="2147483671"/>
            <pc:sldLayoutMk cId="381143424" sldId="2147483691"/>
          </pc:sldLayoutMkLst>
        </pc:sldLayoutChg>
      </pc:sldMasterChg>
    </pc:docChg>
  </pc:docChgLst>
</pc:chgInfo>
</file>

<file path=ppt/comments/modernComment_7FFFDCC4_DD2BB089.xml><?xml version="1.0" encoding="utf-8"?>
<p188:cmLst xmlns:a="http://schemas.openxmlformats.org/drawingml/2006/main" xmlns:r="http://schemas.openxmlformats.org/officeDocument/2006/relationships" xmlns:p188="http://schemas.microsoft.com/office/powerpoint/2018/8/main">
  <p188:cm id="{A5C80088-B1F2-4F95-8F78-366160D9DEF9}" authorId="{C4470D68-8272-0AFE-C6A3-23AB841806EB}" created="2026-05-29T15:55:01.220">
    <ac:txMkLst xmlns:ac="http://schemas.microsoft.com/office/drawing/2013/main/command">
      <pc:docMk xmlns:pc="http://schemas.microsoft.com/office/powerpoint/2013/main/command"/>
      <pc:sldMk xmlns:pc="http://schemas.microsoft.com/office/powerpoint/2013/main/command" cId="3710627977" sldId="2147474628"/>
      <ac:spMk id="3" creationId="{5F7C3EB0-4AE6-625D-9CE5-C04E79D31A77}"/>
      <ac:txMk cp="0" len="24">
        <ac:context len="25" hash="1438791946"/>
      </ac:txMk>
    </ac:txMkLst>
    <p188:pos x="5930245" y="407117"/>
    <p188:txBody>
      <a:bodyPr/>
      <a:lstStyle/>
      <a:p>
        <a:r>
          <a:rPr lang="en-GB"/>
          <a:t>Please could Oxleas confirm what you’d like included here for strategic context - currently used strategy presentation in case useful. </a:t>
        </a:r>
      </a:p>
    </p188:txBody>
  </p188:cm>
</p188:cmLst>
</file>

<file path=ppt/comments/modernComment_7FFFDCCE_1F1FB41F.xml><?xml version="1.0" encoding="utf-8"?>
<p188:cmLst xmlns:a="http://schemas.openxmlformats.org/drawingml/2006/main" xmlns:r="http://schemas.openxmlformats.org/officeDocument/2006/relationships" xmlns:p188="http://schemas.microsoft.com/office/powerpoint/2018/8/main">
  <p188:cm id="{02180A52-7B8F-4B10-B2C5-AC060C3D5830}" authorId="{C4470D68-8272-0AFE-C6A3-23AB841806EB}" created="2026-05-29T15:53:13.918">
    <ac:txMkLst xmlns:ac="http://schemas.microsoft.com/office/drawing/2013/main/command">
      <pc:docMk xmlns:pc="http://schemas.microsoft.com/office/powerpoint/2013/main/command"/>
      <pc:sldMk xmlns:pc="http://schemas.microsoft.com/office/powerpoint/2013/main/command" cId="522171423" sldId="2147474638"/>
      <ac:graphicFrameMk id="4" creationId="{B3364062-2AAD-B966-469C-6652A22CC22A}"/>
      <ac:tblMk/>
      <ac:tcMk rowId="173512151" colId="1455344974"/>
      <ac:txMk cp="0" len="5">
        <ac:context len="6" hash="2780625949"/>
      </ac:txMk>
    </ac:txMkLst>
    <p188:pos x="8793761" y="2779295"/>
    <p188:txBody>
      <a:bodyPr/>
      <a:lstStyle/>
      <a:p>
        <a:r>
          <a:rPr lang="en-GB"/>
          <a:t>Detailed to be added by FNF / Oxleas </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5" Type="http://schemas.openxmlformats.org/officeDocument/2006/relationships/image" Target="../media/image17.sv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5" Type="http://schemas.openxmlformats.org/officeDocument/2006/relationships/image" Target="../media/image17.sv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79B8C0-D7AF-4634-95A9-92C756291DD7}"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3887AA48-8A76-42A7-87CC-99B3EDBE810F}">
      <dgm:prSet phldrT="[Text]" phldr="0"/>
      <dgm:spPr>
        <a:solidFill>
          <a:srgbClr val="EC2393"/>
        </a:solidFill>
        <a:ln>
          <a:solidFill>
            <a:srgbClr val="EC2393"/>
          </a:solidFill>
        </a:ln>
      </dgm:spPr>
      <dgm:t>
        <a:bodyPr/>
        <a:lstStyle/>
        <a:p>
          <a:r>
            <a:rPr lang="en-GB" b="1"/>
            <a:t>Safe</a:t>
          </a:r>
        </a:p>
      </dgm:t>
    </dgm:pt>
    <dgm:pt modelId="{33445E7E-4D43-4677-8E7F-7E4D677AD1C8}" type="parTrans" cxnId="{363B6736-5827-46B1-82EC-349B618ADB14}">
      <dgm:prSet/>
      <dgm:spPr/>
      <dgm:t>
        <a:bodyPr/>
        <a:lstStyle/>
        <a:p>
          <a:endParaRPr lang="en-GB"/>
        </a:p>
      </dgm:t>
    </dgm:pt>
    <dgm:pt modelId="{19353DB1-0FD9-42CD-B5F7-43122F6DD558}" type="sibTrans" cxnId="{363B6736-5827-46B1-82EC-349B618ADB14}">
      <dgm:prSet/>
      <dgm:spPr/>
      <dgm:t>
        <a:bodyPr/>
        <a:lstStyle/>
        <a:p>
          <a:endParaRPr lang="en-GB"/>
        </a:p>
      </dgm:t>
    </dgm:pt>
    <dgm:pt modelId="{7963DB3E-C459-4B2E-AE18-C42EFE8796EE}">
      <dgm:prSet phldrT="[Text]" phldr="0"/>
      <dgm:spPr>
        <a:solidFill>
          <a:srgbClr val="46C788"/>
        </a:solidFill>
        <a:ln>
          <a:solidFill>
            <a:srgbClr val="46C788"/>
          </a:solidFill>
        </a:ln>
      </dgm:spPr>
      <dgm:t>
        <a:bodyPr/>
        <a:lstStyle/>
        <a:p>
          <a:r>
            <a:rPr lang="en-GB" b="1"/>
            <a:t>Effective</a:t>
          </a:r>
        </a:p>
      </dgm:t>
    </dgm:pt>
    <dgm:pt modelId="{6E95F492-EE97-45F2-9973-94B1A2F82C08}" type="parTrans" cxnId="{AAE43BF3-BA31-4E62-A191-D04F23EF124E}">
      <dgm:prSet/>
      <dgm:spPr/>
      <dgm:t>
        <a:bodyPr/>
        <a:lstStyle/>
        <a:p>
          <a:endParaRPr lang="en-GB"/>
        </a:p>
      </dgm:t>
    </dgm:pt>
    <dgm:pt modelId="{70E25E6F-857D-4E52-998E-4D9F0368CA23}" type="sibTrans" cxnId="{AAE43BF3-BA31-4E62-A191-D04F23EF124E}">
      <dgm:prSet/>
      <dgm:spPr/>
      <dgm:t>
        <a:bodyPr/>
        <a:lstStyle/>
        <a:p>
          <a:endParaRPr lang="en-GB"/>
        </a:p>
      </dgm:t>
    </dgm:pt>
    <dgm:pt modelId="{8846A4DE-DABE-4E36-BA93-57865152A924}">
      <dgm:prSet phldrT="[Text]" phldr="0"/>
      <dgm:spPr>
        <a:solidFill>
          <a:srgbClr val="FB5937"/>
        </a:solidFill>
        <a:ln>
          <a:solidFill>
            <a:srgbClr val="F6D025"/>
          </a:solidFill>
        </a:ln>
      </dgm:spPr>
      <dgm:t>
        <a:bodyPr/>
        <a:lstStyle/>
        <a:p>
          <a:r>
            <a:rPr lang="en-GB" b="1"/>
            <a:t>Caring</a:t>
          </a:r>
        </a:p>
      </dgm:t>
    </dgm:pt>
    <dgm:pt modelId="{4920752F-799C-4807-ACF4-A45B40000D4E}" type="parTrans" cxnId="{9708656B-76FC-40CB-95FB-D49577E4C857}">
      <dgm:prSet/>
      <dgm:spPr/>
      <dgm:t>
        <a:bodyPr/>
        <a:lstStyle/>
        <a:p>
          <a:endParaRPr lang="en-GB"/>
        </a:p>
      </dgm:t>
    </dgm:pt>
    <dgm:pt modelId="{1A2F0D43-AA5E-4714-834A-4FCD671FCDF2}" type="sibTrans" cxnId="{9708656B-76FC-40CB-95FB-D49577E4C857}">
      <dgm:prSet/>
      <dgm:spPr/>
      <dgm:t>
        <a:bodyPr/>
        <a:lstStyle/>
        <a:p>
          <a:endParaRPr lang="en-GB"/>
        </a:p>
      </dgm:t>
    </dgm:pt>
    <dgm:pt modelId="{70EC5C5F-AC2B-419E-9754-5BAD64713228}">
      <dgm:prSet phldrT="[Text]" phldr="0"/>
      <dgm:spPr>
        <a:solidFill>
          <a:srgbClr val="0C7CC4"/>
        </a:solidFill>
        <a:ln>
          <a:solidFill>
            <a:srgbClr val="46C788"/>
          </a:solidFill>
        </a:ln>
      </dgm:spPr>
      <dgm:t>
        <a:bodyPr/>
        <a:lstStyle/>
        <a:p>
          <a:r>
            <a:rPr lang="en-GB"/>
            <a:t>Responsive</a:t>
          </a:r>
        </a:p>
      </dgm:t>
    </dgm:pt>
    <dgm:pt modelId="{EF535F0B-F9DF-4C14-B01A-EDCA5FF3BF13}" type="parTrans" cxnId="{1BF11C3B-DB22-49C8-838F-6E8A7367A010}">
      <dgm:prSet/>
      <dgm:spPr/>
      <dgm:t>
        <a:bodyPr/>
        <a:lstStyle/>
        <a:p>
          <a:endParaRPr lang="en-GB"/>
        </a:p>
      </dgm:t>
    </dgm:pt>
    <dgm:pt modelId="{B1E313D3-C39F-4905-902E-F05DF797455F}" type="sibTrans" cxnId="{1BF11C3B-DB22-49C8-838F-6E8A7367A010}">
      <dgm:prSet/>
      <dgm:spPr/>
      <dgm:t>
        <a:bodyPr/>
        <a:lstStyle/>
        <a:p>
          <a:endParaRPr lang="en-GB"/>
        </a:p>
      </dgm:t>
    </dgm:pt>
    <dgm:pt modelId="{10ECF389-53A2-42F6-BFBD-861A050256E7}">
      <dgm:prSet phldrT="[Text]" phldr="0"/>
      <dgm:spPr>
        <a:solidFill>
          <a:srgbClr val="EC2393"/>
        </a:solidFill>
        <a:ln>
          <a:solidFill>
            <a:srgbClr val="EC2393"/>
          </a:solidFill>
        </a:ln>
      </dgm:spPr>
      <dgm:t>
        <a:bodyPr/>
        <a:lstStyle/>
        <a:p>
          <a:r>
            <a:rPr lang="en-GB"/>
            <a:t>Well-led</a:t>
          </a:r>
        </a:p>
      </dgm:t>
    </dgm:pt>
    <dgm:pt modelId="{0110D115-F18A-4516-8583-A29C04A1B2AB}" type="parTrans" cxnId="{BB11A073-FD3C-4C9D-B56E-3F802CBF3EAF}">
      <dgm:prSet/>
      <dgm:spPr/>
      <dgm:t>
        <a:bodyPr/>
        <a:lstStyle/>
        <a:p>
          <a:endParaRPr lang="en-GB"/>
        </a:p>
      </dgm:t>
    </dgm:pt>
    <dgm:pt modelId="{2A4DEA9A-78AD-4860-B7BC-1A90485BC11D}" type="sibTrans" cxnId="{BB11A073-FD3C-4C9D-B56E-3F802CBF3EAF}">
      <dgm:prSet/>
      <dgm:spPr/>
      <dgm:t>
        <a:bodyPr/>
        <a:lstStyle/>
        <a:p>
          <a:endParaRPr lang="en-GB"/>
        </a:p>
      </dgm:t>
    </dgm:pt>
    <dgm:pt modelId="{00856BA6-0762-48A9-8929-01CEB61E3D87}">
      <dgm:prSet custT="1"/>
      <dgm:spPr>
        <a:ln>
          <a:solidFill>
            <a:srgbClr val="EC2393"/>
          </a:solidFill>
        </a:ln>
      </dgm:spPr>
      <dgm:t>
        <a:bodyPr/>
        <a:lstStyle/>
        <a:p>
          <a:r>
            <a:rPr lang="en-GB" sz="1400" b="1">
              <a:latin typeface="Aptos" panose="020B0004020202020204" pitchFamily="34" charset="0"/>
            </a:rPr>
            <a:t>Protect people from harm</a:t>
          </a:r>
        </a:p>
      </dgm:t>
    </dgm:pt>
    <dgm:pt modelId="{1F93C259-DC71-40A9-8242-C614A17F57A6}" type="parTrans" cxnId="{37BFA8FF-1A65-4E52-A3AC-C46319848AD1}">
      <dgm:prSet/>
      <dgm:spPr/>
      <dgm:t>
        <a:bodyPr/>
        <a:lstStyle/>
        <a:p>
          <a:endParaRPr lang="en-GB"/>
        </a:p>
      </dgm:t>
    </dgm:pt>
    <dgm:pt modelId="{EA40BD3F-364F-4A75-B5A3-6BD92A90B07F}" type="sibTrans" cxnId="{37BFA8FF-1A65-4E52-A3AC-C46319848AD1}">
      <dgm:prSet/>
      <dgm:spPr/>
      <dgm:t>
        <a:bodyPr/>
        <a:lstStyle/>
        <a:p>
          <a:endParaRPr lang="en-GB"/>
        </a:p>
      </dgm:t>
    </dgm:pt>
    <dgm:pt modelId="{334D046C-BE79-46BA-9978-B9F64F28023F}">
      <dgm:prSet custT="1"/>
      <dgm:spPr>
        <a:ln>
          <a:solidFill>
            <a:srgbClr val="EC2393"/>
          </a:solidFill>
        </a:ln>
      </dgm:spPr>
      <dgm:t>
        <a:bodyPr/>
        <a:lstStyle/>
        <a:p>
          <a:r>
            <a:rPr lang="en-GB" sz="1400">
              <a:latin typeface="Aptos" panose="020B0004020202020204" pitchFamily="34" charset="0"/>
            </a:rPr>
            <a:t>Safeguarding</a:t>
          </a:r>
        </a:p>
      </dgm:t>
    </dgm:pt>
    <dgm:pt modelId="{BF416FFF-6F9A-4C12-B9B7-565041CF07B1}" type="parTrans" cxnId="{D47D7DC7-3DEC-49E5-AFF0-28D79592384E}">
      <dgm:prSet/>
      <dgm:spPr/>
      <dgm:t>
        <a:bodyPr/>
        <a:lstStyle/>
        <a:p>
          <a:endParaRPr lang="en-GB"/>
        </a:p>
      </dgm:t>
    </dgm:pt>
    <dgm:pt modelId="{18FE2246-9FFC-4316-BF03-E3BD1A6F48F9}" type="sibTrans" cxnId="{D47D7DC7-3DEC-49E5-AFF0-28D79592384E}">
      <dgm:prSet/>
      <dgm:spPr/>
      <dgm:t>
        <a:bodyPr/>
        <a:lstStyle/>
        <a:p>
          <a:endParaRPr lang="en-GB"/>
        </a:p>
      </dgm:t>
    </dgm:pt>
    <dgm:pt modelId="{2B1ABD61-09BE-44AC-87F4-FDA1C064236C}">
      <dgm:prSet custT="1"/>
      <dgm:spPr>
        <a:ln>
          <a:solidFill>
            <a:srgbClr val="EC2393"/>
          </a:solidFill>
        </a:ln>
      </dgm:spPr>
      <dgm:t>
        <a:bodyPr/>
        <a:lstStyle/>
        <a:p>
          <a:r>
            <a:rPr lang="en-GB" sz="1400">
              <a:latin typeface="Aptos" panose="020B0004020202020204" pitchFamily="34" charset="0"/>
            </a:rPr>
            <a:t>Risk management</a:t>
          </a:r>
        </a:p>
      </dgm:t>
    </dgm:pt>
    <dgm:pt modelId="{E4AA69BD-4A53-4770-A46F-B522BCD7153F}" type="parTrans" cxnId="{7950CADC-2438-4735-887E-8E09705900FF}">
      <dgm:prSet/>
      <dgm:spPr/>
      <dgm:t>
        <a:bodyPr/>
        <a:lstStyle/>
        <a:p>
          <a:endParaRPr lang="en-GB"/>
        </a:p>
      </dgm:t>
    </dgm:pt>
    <dgm:pt modelId="{A778D728-0F4C-4303-ADF5-593FEAF32C2D}" type="sibTrans" cxnId="{7950CADC-2438-4735-887E-8E09705900FF}">
      <dgm:prSet/>
      <dgm:spPr/>
      <dgm:t>
        <a:bodyPr/>
        <a:lstStyle/>
        <a:p>
          <a:endParaRPr lang="en-GB"/>
        </a:p>
      </dgm:t>
    </dgm:pt>
    <dgm:pt modelId="{31860F4D-2F11-4143-ABC0-58158BB6E7EF}">
      <dgm:prSet custT="1"/>
      <dgm:spPr>
        <a:ln>
          <a:solidFill>
            <a:srgbClr val="EC2393"/>
          </a:solidFill>
        </a:ln>
      </dgm:spPr>
      <dgm:t>
        <a:bodyPr/>
        <a:lstStyle/>
        <a:p>
          <a:r>
            <a:rPr lang="en-GB" sz="1400">
              <a:latin typeface="Aptos" panose="020B0004020202020204" pitchFamily="34" charset="0"/>
            </a:rPr>
            <a:t>Safe care</a:t>
          </a:r>
        </a:p>
      </dgm:t>
    </dgm:pt>
    <dgm:pt modelId="{253286CC-8371-46E8-AA32-745496273817}" type="parTrans" cxnId="{62A7CF00-290D-4D2A-904F-C12F6A3DF289}">
      <dgm:prSet/>
      <dgm:spPr/>
      <dgm:t>
        <a:bodyPr/>
        <a:lstStyle/>
        <a:p>
          <a:endParaRPr lang="en-GB"/>
        </a:p>
      </dgm:t>
    </dgm:pt>
    <dgm:pt modelId="{D7B2EB18-E0B8-41C5-9062-1B4666CDCC81}" type="sibTrans" cxnId="{62A7CF00-290D-4D2A-904F-C12F6A3DF289}">
      <dgm:prSet/>
      <dgm:spPr/>
      <dgm:t>
        <a:bodyPr/>
        <a:lstStyle/>
        <a:p>
          <a:endParaRPr lang="en-GB"/>
        </a:p>
      </dgm:t>
    </dgm:pt>
    <dgm:pt modelId="{12AFBE22-5F10-42CA-937D-5D3EE2BFC04B}">
      <dgm:prSet custT="1"/>
      <dgm:spPr>
        <a:ln>
          <a:solidFill>
            <a:srgbClr val="EC2393"/>
          </a:solidFill>
        </a:ln>
      </dgm:spPr>
      <dgm:t>
        <a:bodyPr/>
        <a:lstStyle/>
        <a:p>
          <a:r>
            <a:rPr lang="en-GB" sz="1400">
              <a:latin typeface="Aptos" panose="020B0004020202020204" pitchFamily="34" charset="0"/>
            </a:rPr>
            <a:t>Medicines</a:t>
          </a:r>
        </a:p>
      </dgm:t>
    </dgm:pt>
    <dgm:pt modelId="{4855A443-473B-436D-919B-28CBD47F08BD}" type="parTrans" cxnId="{89E66A80-9E48-4E24-B917-B167E314EF55}">
      <dgm:prSet/>
      <dgm:spPr/>
      <dgm:t>
        <a:bodyPr/>
        <a:lstStyle/>
        <a:p>
          <a:endParaRPr lang="en-GB"/>
        </a:p>
      </dgm:t>
    </dgm:pt>
    <dgm:pt modelId="{AD246566-079D-429A-9AE6-C49F4708C040}" type="sibTrans" cxnId="{89E66A80-9E48-4E24-B917-B167E314EF55}">
      <dgm:prSet/>
      <dgm:spPr/>
      <dgm:t>
        <a:bodyPr/>
        <a:lstStyle/>
        <a:p>
          <a:endParaRPr lang="en-GB"/>
        </a:p>
      </dgm:t>
    </dgm:pt>
    <dgm:pt modelId="{9C988B0A-352B-4C64-9256-4DAA47355FEB}">
      <dgm:prSet custT="1"/>
      <dgm:spPr>
        <a:ln>
          <a:solidFill>
            <a:srgbClr val="EC2393"/>
          </a:solidFill>
        </a:ln>
      </dgm:spPr>
      <dgm:t>
        <a:bodyPr/>
        <a:lstStyle/>
        <a:p>
          <a:r>
            <a:rPr lang="en-GB" sz="1400">
              <a:latin typeface="Aptos" panose="020B0004020202020204" pitchFamily="34" charset="0"/>
            </a:rPr>
            <a:t>Learning</a:t>
          </a:r>
        </a:p>
      </dgm:t>
    </dgm:pt>
    <dgm:pt modelId="{60614494-F52F-4AEE-952A-FA828B82FCE1}" type="parTrans" cxnId="{515E844F-A340-4F74-AE82-928B95C333D9}">
      <dgm:prSet/>
      <dgm:spPr/>
      <dgm:t>
        <a:bodyPr/>
        <a:lstStyle/>
        <a:p>
          <a:endParaRPr lang="en-GB"/>
        </a:p>
      </dgm:t>
    </dgm:pt>
    <dgm:pt modelId="{F66EDC87-A220-4353-8258-BA609791D1FB}" type="sibTrans" cxnId="{515E844F-A340-4F74-AE82-928B95C333D9}">
      <dgm:prSet/>
      <dgm:spPr/>
      <dgm:t>
        <a:bodyPr/>
        <a:lstStyle/>
        <a:p>
          <a:endParaRPr lang="en-GB"/>
        </a:p>
      </dgm:t>
    </dgm:pt>
    <dgm:pt modelId="{40042AE8-0D20-4941-B019-1E28F1BA4A6F}">
      <dgm:prSet custT="1"/>
      <dgm:spPr>
        <a:ln>
          <a:solidFill>
            <a:srgbClr val="46C788"/>
          </a:solidFill>
        </a:ln>
      </dgm:spPr>
      <dgm:t>
        <a:bodyPr/>
        <a:lstStyle/>
        <a:p>
          <a:r>
            <a:rPr lang="en-GB" sz="1400" b="1">
              <a:latin typeface="Aptos" panose="020B0004020202020204" pitchFamily="34" charset="0"/>
            </a:rPr>
            <a:t>Deliver evidence-based outcomes</a:t>
          </a:r>
        </a:p>
      </dgm:t>
    </dgm:pt>
    <dgm:pt modelId="{D9BD0B46-CDD8-4DD2-BF18-4D3C08280058}" type="parTrans" cxnId="{B111ACD8-7CF9-4CBA-B08A-90F9D642D4B7}">
      <dgm:prSet/>
      <dgm:spPr/>
      <dgm:t>
        <a:bodyPr/>
        <a:lstStyle/>
        <a:p>
          <a:endParaRPr lang="en-GB"/>
        </a:p>
      </dgm:t>
    </dgm:pt>
    <dgm:pt modelId="{04ED5F81-8D62-43D3-9646-2CD43C4CF951}" type="sibTrans" cxnId="{B111ACD8-7CF9-4CBA-B08A-90F9D642D4B7}">
      <dgm:prSet/>
      <dgm:spPr/>
      <dgm:t>
        <a:bodyPr/>
        <a:lstStyle/>
        <a:p>
          <a:endParaRPr lang="en-GB"/>
        </a:p>
      </dgm:t>
    </dgm:pt>
    <dgm:pt modelId="{3558F294-3F2A-4703-BEB2-63DE899DF27C}">
      <dgm:prSet/>
      <dgm:spPr>
        <a:ln>
          <a:solidFill>
            <a:srgbClr val="46C788"/>
          </a:solidFill>
        </a:ln>
      </dgm:spPr>
      <dgm:t>
        <a:bodyPr/>
        <a:lstStyle/>
        <a:p>
          <a:r>
            <a:rPr lang="en-GB" sz="1300">
              <a:latin typeface="Aptos" panose="020B0004020202020204" pitchFamily="34" charset="0"/>
            </a:rPr>
            <a:t>Assess needs</a:t>
          </a:r>
        </a:p>
      </dgm:t>
    </dgm:pt>
    <dgm:pt modelId="{9894139B-5425-4BF5-BC6B-013B09C62F25}" type="parTrans" cxnId="{42C919AA-3E10-4226-89EC-56CA1543D30A}">
      <dgm:prSet/>
      <dgm:spPr/>
      <dgm:t>
        <a:bodyPr/>
        <a:lstStyle/>
        <a:p>
          <a:endParaRPr lang="en-GB"/>
        </a:p>
      </dgm:t>
    </dgm:pt>
    <dgm:pt modelId="{2552E8E3-A367-4AFA-9A4C-2CF33BF408C7}" type="sibTrans" cxnId="{42C919AA-3E10-4226-89EC-56CA1543D30A}">
      <dgm:prSet/>
      <dgm:spPr/>
      <dgm:t>
        <a:bodyPr/>
        <a:lstStyle/>
        <a:p>
          <a:endParaRPr lang="en-GB"/>
        </a:p>
      </dgm:t>
    </dgm:pt>
    <dgm:pt modelId="{E30C8BE8-80E8-451E-A904-66C5315C39D2}">
      <dgm:prSet/>
      <dgm:spPr>
        <a:ln>
          <a:solidFill>
            <a:srgbClr val="46C788"/>
          </a:solidFill>
        </a:ln>
      </dgm:spPr>
      <dgm:t>
        <a:bodyPr/>
        <a:lstStyle/>
        <a:p>
          <a:r>
            <a:rPr lang="en-GB" sz="1300">
              <a:latin typeface="Aptos" panose="020B0004020202020204" pitchFamily="34" charset="0"/>
            </a:rPr>
            <a:t>Monitor outcomes</a:t>
          </a:r>
        </a:p>
      </dgm:t>
    </dgm:pt>
    <dgm:pt modelId="{0CF08D44-1972-4CC1-9C52-C3C8C8637F9F}" type="parTrans" cxnId="{31506786-9390-4F76-BA8B-09C378E6AFA1}">
      <dgm:prSet/>
      <dgm:spPr/>
      <dgm:t>
        <a:bodyPr/>
        <a:lstStyle/>
        <a:p>
          <a:endParaRPr lang="en-GB"/>
        </a:p>
      </dgm:t>
    </dgm:pt>
    <dgm:pt modelId="{A54CCFF9-BAD1-4A09-A0E8-BC86E04E6872}" type="sibTrans" cxnId="{31506786-9390-4F76-BA8B-09C378E6AFA1}">
      <dgm:prSet/>
      <dgm:spPr/>
      <dgm:t>
        <a:bodyPr/>
        <a:lstStyle/>
        <a:p>
          <a:endParaRPr lang="en-GB"/>
        </a:p>
      </dgm:t>
    </dgm:pt>
    <dgm:pt modelId="{2A155986-1CA6-413C-BBBD-48A36CDA0B3F}">
      <dgm:prSet/>
      <dgm:spPr>
        <a:ln>
          <a:solidFill>
            <a:srgbClr val="46C788"/>
          </a:solidFill>
        </a:ln>
      </dgm:spPr>
      <dgm:t>
        <a:bodyPr/>
        <a:lstStyle/>
        <a:p>
          <a:r>
            <a:rPr lang="en-GB" sz="1300">
              <a:latin typeface="Aptos" panose="020B0004020202020204" pitchFamily="34" charset="0"/>
            </a:rPr>
            <a:t>Skilled staff</a:t>
          </a:r>
        </a:p>
      </dgm:t>
    </dgm:pt>
    <dgm:pt modelId="{0FD37F76-3786-493C-BF70-6C192037264B}" type="parTrans" cxnId="{DE9E80F0-5E1D-402C-BB14-C9EBB5B9FAB3}">
      <dgm:prSet/>
      <dgm:spPr/>
      <dgm:t>
        <a:bodyPr/>
        <a:lstStyle/>
        <a:p>
          <a:endParaRPr lang="en-GB"/>
        </a:p>
      </dgm:t>
    </dgm:pt>
    <dgm:pt modelId="{6F0055CD-348D-48B7-A4A3-C8A388A7F9CB}" type="sibTrans" cxnId="{DE9E80F0-5E1D-402C-BB14-C9EBB5B9FAB3}">
      <dgm:prSet/>
      <dgm:spPr/>
      <dgm:t>
        <a:bodyPr/>
        <a:lstStyle/>
        <a:p>
          <a:endParaRPr lang="en-GB"/>
        </a:p>
      </dgm:t>
    </dgm:pt>
    <dgm:pt modelId="{0AFE868E-88D3-480E-AD65-FED09E904E53}">
      <dgm:prSet/>
      <dgm:spPr>
        <a:ln>
          <a:solidFill>
            <a:srgbClr val="46C788"/>
          </a:solidFill>
        </a:ln>
      </dgm:spPr>
      <dgm:t>
        <a:bodyPr/>
        <a:lstStyle/>
        <a:p>
          <a:r>
            <a:rPr lang="en-GB" sz="1300">
              <a:latin typeface="Aptos" panose="020B0004020202020204" pitchFamily="34" charset="0"/>
            </a:rPr>
            <a:t>Teamwork</a:t>
          </a:r>
        </a:p>
      </dgm:t>
    </dgm:pt>
    <dgm:pt modelId="{1306A9DE-2049-4044-AD78-9D2F2E48971E}" type="parTrans" cxnId="{10EC5DDF-4A0F-41FB-9388-70CDB39B35B9}">
      <dgm:prSet/>
      <dgm:spPr/>
      <dgm:t>
        <a:bodyPr/>
        <a:lstStyle/>
        <a:p>
          <a:endParaRPr lang="en-GB"/>
        </a:p>
      </dgm:t>
    </dgm:pt>
    <dgm:pt modelId="{9A19FB8D-F5A3-47B1-918A-3297180BB18C}" type="sibTrans" cxnId="{10EC5DDF-4A0F-41FB-9388-70CDB39B35B9}">
      <dgm:prSet/>
      <dgm:spPr/>
      <dgm:t>
        <a:bodyPr/>
        <a:lstStyle/>
        <a:p>
          <a:endParaRPr lang="en-GB"/>
        </a:p>
      </dgm:t>
    </dgm:pt>
    <dgm:pt modelId="{29354402-D70D-4D5B-8092-7B2249FB1CEE}">
      <dgm:prSet/>
      <dgm:spPr>
        <a:ln>
          <a:solidFill>
            <a:srgbClr val="46C788"/>
          </a:solidFill>
        </a:ln>
      </dgm:spPr>
      <dgm:t>
        <a:bodyPr/>
        <a:lstStyle/>
        <a:p>
          <a:r>
            <a:rPr lang="en-GB" sz="1300">
              <a:latin typeface="Aptos" panose="020B0004020202020204" pitchFamily="34" charset="0"/>
            </a:rPr>
            <a:t>Consent</a:t>
          </a:r>
        </a:p>
      </dgm:t>
    </dgm:pt>
    <dgm:pt modelId="{407E6601-A6CF-4AFE-9F01-86041C7F880B}" type="parTrans" cxnId="{D30245C1-B520-4207-9F2C-D74BBEA4DA7F}">
      <dgm:prSet/>
      <dgm:spPr/>
      <dgm:t>
        <a:bodyPr/>
        <a:lstStyle/>
        <a:p>
          <a:endParaRPr lang="en-GB"/>
        </a:p>
      </dgm:t>
    </dgm:pt>
    <dgm:pt modelId="{C5071A9B-5369-4B32-8395-8191BC55914D}" type="sibTrans" cxnId="{D30245C1-B520-4207-9F2C-D74BBEA4DA7F}">
      <dgm:prSet/>
      <dgm:spPr/>
      <dgm:t>
        <a:bodyPr/>
        <a:lstStyle/>
        <a:p>
          <a:endParaRPr lang="en-GB"/>
        </a:p>
      </dgm:t>
    </dgm:pt>
    <dgm:pt modelId="{9ABB8414-46B0-4795-9ED8-166217EF8906}">
      <dgm:prSet custT="1"/>
      <dgm:spPr>
        <a:ln>
          <a:solidFill>
            <a:srgbClr val="FB5937"/>
          </a:solidFill>
        </a:ln>
      </dgm:spPr>
      <dgm:t>
        <a:bodyPr/>
        <a:lstStyle/>
        <a:p>
          <a:r>
            <a:rPr lang="en-GB" sz="1400" b="1">
              <a:latin typeface="Aptos" panose="020B0004020202020204" pitchFamily="34" charset="0"/>
            </a:rPr>
            <a:t>Treat people with compassion</a:t>
          </a:r>
        </a:p>
      </dgm:t>
    </dgm:pt>
    <dgm:pt modelId="{C1C3F6A0-07AC-494D-9FD9-6DF5B2158407}" type="parTrans" cxnId="{3DBE09CC-2EB4-442A-BFB7-736BCE99E1A6}">
      <dgm:prSet/>
      <dgm:spPr/>
      <dgm:t>
        <a:bodyPr/>
        <a:lstStyle/>
        <a:p>
          <a:endParaRPr lang="en-GB"/>
        </a:p>
      </dgm:t>
    </dgm:pt>
    <dgm:pt modelId="{F3D886AB-B6FF-4298-94E3-374E7173A2F8}" type="sibTrans" cxnId="{3DBE09CC-2EB4-442A-BFB7-736BCE99E1A6}">
      <dgm:prSet/>
      <dgm:spPr/>
      <dgm:t>
        <a:bodyPr/>
        <a:lstStyle/>
        <a:p>
          <a:endParaRPr lang="en-GB"/>
        </a:p>
      </dgm:t>
    </dgm:pt>
    <dgm:pt modelId="{A8146728-3D8B-4C8D-812E-B7D9E0A1E806}">
      <dgm:prSet custT="1"/>
      <dgm:spPr>
        <a:ln>
          <a:solidFill>
            <a:srgbClr val="FB5937"/>
          </a:solidFill>
        </a:ln>
      </dgm:spPr>
      <dgm:t>
        <a:bodyPr/>
        <a:lstStyle/>
        <a:p>
          <a:r>
            <a:rPr lang="en-GB" sz="1400">
              <a:latin typeface="Aptos" panose="020B0004020202020204" pitchFamily="34" charset="0"/>
            </a:rPr>
            <a:t>Respect &amp; kindness</a:t>
          </a:r>
        </a:p>
      </dgm:t>
    </dgm:pt>
    <dgm:pt modelId="{B9259E2D-2ADA-435E-8F81-1EB4A1E73998}" type="parTrans" cxnId="{F74C284C-759A-4DDF-94E5-FF09BD75904E}">
      <dgm:prSet/>
      <dgm:spPr/>
      <dgm:t>
        <a:bodyPr/>
        <a:lstStyle/>
        <a:p>
          <a:endParaRPr lang="en-GB"/>
        </a:p>
      </dgm:t>
    </dgm:pt>
    <dgm:pt modelId="{F5836288-1707-4658-BDD2-FF0E527A52FE}" type="sibTrans" cxnId="{F74C284C-759A-4DDF-94E5-FF09BD75904E}">
      <dgm:prSet/>
      <dgm:spPr/>
      <dgm:t>
        <a:bodyPr/>
        <a:lstStyle/>
        <a:p>
          <a:endParaRPr lang="en-GB"/>
        </a:p>
      </dgm:t>
    </dgm:pt>
    <dgm:pt modelId="{4A5AFD67-7098-4DDC-BAC7-A3B0FCFD70DB}">
      <dgm:prSet custT="1"/>
      <dgm:spPr>
        <a:ln>
          <a:solidFill>
            <a:srgbClr val="FB5937"/>
          </a:solidFill>
        </a:ln>
      </dgm:spPr>
      <dgm:t>
        <a:bodyPr/>
        <a:lstStyle/>
        <a:p>
          <a:r>
            <a:rPr lang="en-GB" sz="1400">
              <a:latin typeface="Aptos" panose="020B0004020202020204" pitchFamily="34" charset="0"/>
            </a:rPr>
            <a:t>Involve people</a:t>
          </a:r>
        </a:p>
      </dgm:t>
    </dgm:pt>
    <dgm:pt modelId="{910B9FC1-63D6-49C5-8844-2AB3E96DC40F}" type="parTrans" cxnId="{BF7FAEF5-8F7A-43DC-92F9-89C658CF0B03}">
      <dgm:prSet/>
      <dgm:spPr/>
      <dgm:t>
        <a:bodyPr/>
        <a:lstStyle/>
        <a:p>
          <a:endParaRPr lang="en-GB"/>
        </a:p>
      </dgm:t>
    </dgm:pt>
    <dgm:pt modelId="{852C8727-255D-45A9-BAB7-425388B9903F}" type="sibTrans" cxnId="{BF7FAEF5-8F7A-43DC-92F9-89C658CF0B03}">
      <dgm:prSet/>
      <dgm:spPr/>
      <dgm:t>
        <a:bodyPr/>
        <a:lstStyle/>
        <a:p>
          <a:endParaRPr lang="en-GB"/>
        </a:p>
      </dgm:t>
    </dgm:pt>
    <dgm:pt modelId="{37801689-594E-47B8-BD94-A6555AE8BC78}">
      <dgm:prSet custT="1"/>
      <dgm:spPr>
        <a:ln>
          <a:solidFill>
            <a:srgbClr val="FB5937"/>
          </a:solidFill>
        </a:ln>
      </dgm:spPr>
      <dgm:t>
        <a:bodyPr/>
        <a:lstStyle/>
        <a:p>
          <a:r>
            <a:rPr lang="en-GB" sz="1400">
              <a:latin typeface="Aptos" panose="020B0004020202020204" pitchFamily="34" charset="0"/>
            </a:rPr>
            <a:t>Privacy &amp; dignity</a:t>
          </a:r>
        </a:p>
      </dgm:t>
    </dgm:pt>
    <dgm:pt modelId="{44A75F06-4ED8-4AC7-A8D1-B7E0DE326AFE}" type="parTrans" cxnId="{B768CFE2-8E18-488A-B8BA-46CF03383E9F}">
      <dgm:prSet/>
      <dgm:spPr/>
      <dgm:t>
        <a:bodyPr/>
        <a:lstStyle/>
        <a:p>
          <a:endParaRPr lang="en-GB"/>
        </a:p>
      </dgm:t>
    </dgm:pt>
    <dgm:pt modelId="{2A3F971C-B5BF-4C66-8EBD-22E769CEF3A6}" type="sibTrans" cxnId="{B768CFE2-8E18-488A-B8BA-46CF03383E9F}">
      <dgm:prSet/>
      <dgm:spPr/>
      <dgm:t>
        <a:bodyPr/>
        <a:lstStyle/>
        <a:p>
          <a:endParaRPr lang="en-GB"/>
        </a:p>
      </dgm:t>
    </dgm:pt>
    <dgm:pt modelId="{0638244B-23B4-4563-B3AB-107CA2B8139F}">
      <dgm:prSet custT="1"/>
      <dgm:spPr>
        <a:ln>
          <a:solidFill>
            <a:srgbClr val="0C7CC4"/>
          </a:solidFill>
        </a:ln>
      </dgm:spPr>
      <dgm:t>
        <a:bodyPr/>
        <a:lstStyle/>
        <a:p>
          <a:r>
            <a:rPr lang="en-GB" sz="1400" b="1">
              <a:latin typeface="Aptos" panose="020B0004020202020204" pitchFamily="34" charset="0"/>
            </a:rPr>
            <a:t>Meet individual needs</a:t>
          </a:r>
        </a:p>
      </dgm:t>
    </dgm:pt>
    <dgm:pt modelId="{DD8C12CD-4175-4EA7-B2C3-992735D253EB}" type="parTrans" cxnId="{8473CCA2-EC02-4878-B230-855164BAFAD6}">
      <dgm:prSet/>
      <dgm:spPr/>
      <dgm:t>
        <a:bodyPr/>
        <a:lstStyle/>
        <a:p>
          <a:endParaRPr lang="en-GB"/>
        </a:p>
      </dgm:t>
    </dgm:pt>
    <dgm:pt modelId="{53C99F8F-1299-4754-BCC0-7D6751EF0271}" type="sibTrans" cxnId="{8473CCA2-EC02-4878-B230-855164BAFAD6}">
      <dgm:prSet/>
      <dgm:spPr/>
      <dgm:t>
        <a:bodyPr/>
        <a:lstStyle/>
        <a:p>
          <a:endParaRPr lang="en-GB"/>
        </a:p>
      </dgm:t>
    </dgm:pt>
    <dgm:pt modelId="{186700A7-3ACB-4B6F-909E-2C8634F8578C}">
      <dgm:prSet custT="1"/>
      <dgm:spPr>
        <a:ln>
          <a:solidFill>
            <a:srgbClr val="0C7CC4"/>
          </a:solidFill>
        </a:ln>
      </dgm:spPr>
      <dgm:t>
        <a:bodyPr/>
        <a:lstStyle/>
        <a:p>
          <a:r>
            <a:rPr lang="en-GB" sz="1400">
              <a:latin typeface="Aptos" panose="020B0004020202020204" pitchFamily="34" charset="0"/>
            </a:rPr>
            <a:t>Person-centred</a:t>
          </a:r>
        </a:p>
      </dgm:t>
    </dgm:pt>
    <dgm:pt modelId="{5ADB018B-DF75-4F7B-88D6-DD4CCB80A35C}" type="parTrans" cxnId="{00B9B95D-378B-45A4-A471-C10372D89385}">
      <dgm:prSet/>
      <dgm:spPr/>
      <dgm:t>
        <a:bodyPr/>
        <a:lstStyle/>
        <a:p>
          <a:endParaRPr lang="en-GB"/>
        </a:p>
      </dgm:t>
    </dgm:pt>
    <dgm:pt modelId="{5CA2D091-04CB-403D-9B3B-B1EFAB40BF83}" type="sibTrans" cxnId="{00B9B95D-378B-45A4-A471-C10372D89385}">
      <dgm:prSet/>
      <dgm:spPr/>
      <dgm:t>
        <a:bodyPr/>
        <a:lstStyle/>
        <a:p>
          <a:endParaRPr lang="en-GB"/>
        </a:p>
      </dgm:t>
    </dgm:pt>
    <dgm:pt modelId="{C1353FE9-8B0E-44F7-8049-E2AF60FCF1A9}">
      <dgm:prSet custT="1"/>
      <dgm:spPr>
        <a:ln>
          <a:solidFill>
            <a:srgbClr val="0C7CC4"/>
          </a:solidFill>
        </a:ln>
      </dgm:spPr>
      <dgm:t>
        <a:bodyPr/>
        <a:lstStyle/>
        <a:p>
          <a:r>
            <a:rPr lang="en-GB" sz="1400">
              <a:latin typeface="Aptos" panose="020B0004020202020204" pitchFamily="34" charset="0"/>
            </a:rPr>
            <a:t>Equity of access</a:t>
          </a:r>
        </a:p>
      </dgm:t>
    </dgm:pt>
    <dgm:pt modelId="{7363900C-819A-470C-8CC7-44D3F501FE74}" type="parTrans" cxnId="{0DCCB5D1-EEC1-4376-BB1C-3148F89A0DFD}">
      <dgm:prSet/>
      <dgm:spPr/>
      <dgm:t>
        <a:bodyPr/>
        <a:lstStyle/>
        <a:p>
          <a:endParaRPr lang="en-GB"/>
        </a:p>
      </dgm:t>
    </dgm:pt>
    <dgm:pt modelId="{72E13E0D-8BF3-4CF6-9911-F424F78F0733}" type="sibTrans" cxnId="{0DCCB5D1-EEC1-4376-BB1C-3148F89A0DFD}">
      <dgm:prSet/>
      <dgm:spPr/>
      <dgm:t>
        <a:bodyPr/>
        <a:lstStyle/>
        <a:p>
          <a:endParaRPr lang="en-GB"/>
        </a:p>
      </dgm:t>
    </dgm:pt>
    <dgm:pt modelId="{059167F1-BF12-4231-80FE-208BB0BA27A7}">
      <dgm:prSet custT="1"/>
      <dgm:spPr>
        <a:ln>
          <a:solidFill>
            <a:srgbClr val="0C7CC4"/>
          </a:solidFill>
        </a:ln>
      </dgm:spPr>
      <dgm:t>
        <a:bodyPr/>
        <a:lstStyle/>
        <a:p>
          <a:r>
            <a:rPr lang="en-GB" sz="1400">
              <a:latin typeface="Aptos" panose="020B0004020202020204" pitchFamily="34" charset="0"/>
            </a:rPr>
            <a:t>Timely care</a:t>
          </a:r>
        </a:p>
      </dgm:t>
    </dgm:pt>
    <dgm:pt modelId="{1BD61DCA-3CFB-4028-87CB-BFAD18BAF295}" type="parTrans" cxnId="{AAE419E1-7896-428C-ADDB-91B1B41CA7C9}">
      <dgm:prSet/>
      <dgm:spPr/>
      <dgm:t>
        <a:bodyPr/>
        <a:lstStyle/>
        <a:p>
          <a:endParaRPr lang="en-GB"/>
        </a:p>
      </dgm:t>
    </dgm:pt>
    <dgm:pt modelId="{8A5BC753-5F2F-46F7-B13F-21CE2D84135F}" type="sibTrans" cxnId="{AAE419E1-7896-428C-ADDB-91B1B41CA7C9}">
      <dgm:prSet/>
      <dgm:spPr/>
      <dgm:t>
        <a:bodyPr/>
        <a:lstStyle/>
        <a:p>
          <a:endParaRPr lang="en-GB"/>
        </a:p>
      </dgm:t>
    </dgm:pt>
    <dgm:pt modelId="{C864ECFB-1B84-4EF0-A0A3-C5E54AF84219}">
      <dgm:prSet custT="1"/>
      <dgm:spPr>
        <a:ln>
          <a:solidFill>
            <a:srgbClr val="0C7CC4"/>
          </a:solidFill>
        </a:ln>
      </dgm:spPr>
      <dgm:t>
        <a:bodyPr/>
        <a:lstStyle/>
        <a:p>
          <a:r>
            <a:rPr lang="en-GB" sz="1400">
              <a:latin typeface="Aptos" panose="020B0004020202020204" pitchFamily="34" charset="0"/>
            </a:rPr>
            <a:t>Complaints</a:t>
          </a:r>
        </a:p>
      </dgm:t>
    </dgm:pt>
    <dgm:pt modelId="{5CB889FB-1258-4D46-83A1-488B4B260CD8}" type="parTrans" cxnId="{6680ABF8-BA98-4227-8C95-9E69A99B77B0}">
      <dgm:prSet/>
      <dgm:spPr/>
      <dgm:t>
        <a:bodyPr/>
        <a:lstStyle/>
        <a:p>
          <a:endParaRPr lang="en-GB"/>
        </a:p>
      </dgm:t>
    </dgm:pt>
    <dgm:pt modelId="{FE4F9087-F286-4634-AB76-3A122BD680E9}" type="sibTrans" cxnId="{6680ABF8-BA98-4227-8C95-9E69A99B77B0}">
      <dgm:prSet/>
      <dgm:spPr/>
      <dgm:t>
        <a:bodyPr/>
        <a:lstStyle/>
        <a:p>
          <a:endParaRPr lang="en-GB"/>
        </a:p>
      </dgm:t>
    </dgm:pt>
    <dgm:pt modelId="{E563A142-6745-4FB3-A861-E0401AB6F513}">
      <dgm:prSet custT="1"/>
      <dgm:spPr>
        <a:ln>
          <a:solidFill>
            <a:srgbClr val="EC2393"/>
          </a:solidFill>
        </a:ln>
      </dgm:spPr>
      <dgm:t>
        <a:bodyPr/>
        <a:lstStyle/>
        <a:p>
          <a:r>
            <a:rPr lang="en-GB" sz="1400" b="1">
              <a:latin typeface="Aptos" panose="020B0004020202020204" pitchFamily="34" charset="0"/>
            </a:rPr>
            <a:t>Ensure strong leadership</a:t>
          </a:r>
        </a:p>
      </dgm:t>
    </dgm:pt>
    <dgm:pt modelId="{5C5F8AD6-D951-4604-BE43-BB0164550CA9}" type="parTrans" cxnId="{F0DAC9B6-86F6-4920-B2E4-1F79DF83CA73}">
      <dgm:prSet/>
      <dgm:spPr/>
      <dgm:t>
        <a:bodyPr/>
        <a:lstStyle/>
        <a:p>
          <a:endParaRPr lang="en-GB"/>
        </a:p>
      </dgm:t>
    </dgm:pt>
    <dgm:pt modelId="{43E62BDE-CB25-433A-8A6F-A6414B6F1678}" type="sibTrans" cxnId="{F0DAC9B6-86F6-4920-B2E4-1F79DF83CA73}">
      <dgm:prSet/>
      <dgm:spPr/>
      <dgm:t>
        <a:bodyPr/>
        <a:lstStyle/>
        <a:p>
          <a:endParaRPr lang="en-GB"/>
        </a:p>
      </dgm:t>
    </dgm:pt>
    <dgm:pt modelId="{835C7349-1972-44B7-8419-C8F7620D6BE6}">
      <dgm:prSet custT="1"/>
      <dgm:spPr/>
      <dgm:t>
        <a:bodyPr/>
        <a:lstStyle/>
        <a:p>
          <a:r>
            <a:rPr lang="en-GB" sz="1400">
              <a:latin typeface="Aptos" panose="020B0004020202020204" pitchFamily="34" charset="0"/>
            </a:rPr>
            <a:t>Leadership</a:t>
          </a:r>
        </a:p>
      </dgm:t>
    </dgm:pt>
    <dgm:pt modelId="{ADCA0E05-B22A-4A58-BC4C-6C70F29511D5}" type="parTrans" cxnId="{E4090A85-205C-4A3A-95C1-94A695503959}">
      <dgm:prSet/>
      <dgm:spPr/>
      <dgm:t>
        <a:bodyPr/>
        <a:lstStyle/>
        <a:p>
          <a:endParaRPr lang="en-GB"/>
        </a:p>
      </dgm:t>
    </dgm:pt>
    <dgm:pt modelId="{37AC4833-EDA3-4211-8427-0F9462E30ED6}" type="sibTrans" cxnId="{E4090A85-205C-4A3A-95C1-94A695503959}">
      <dgm:prSet/>
      <dgm:spPr/>
      <dgm:t>
        <a:bodyPr/>
        <a:lstStyle/>
        <a:p>
          <a:endParaRPr lang="en-GB"/>
        </a:p>
      </dgm:t>
    </dgm:pt>
    <dgm:pt modelId="{06AF0C2B-3082-4C5E-9AB3-5C50E0437E80}">
      <dgm:prSet custT="1"/>
      <dgm:spPr/>
      <dgm:t>
        <a:bodyPr/>
        <a:lstStyle/>
        <a:p>
          <a:r>
            <a:rPr lang="en-GB" sz="1400">
              <a:latin typeface="Aptos" panose="020B0004020202020204" pitchFamily="34" charset="0"/>
            </a:rPr>
            <a:t>Strategy</a:t>
          </a:r>
        </a:p>
      </dgm:t>
    </dgm:pt>
    <dgm:pt modelId="{7F05C936-492B-4D5E-904D-295B12924892}" type="parTrans" cxnId="{0919F382-C89E-4FF0-911D-0D7CEA1A6A7C}">
      <dgm:prSet/>
      <dgm:spPr/>
      <dgm:t>
        <a:bodyPr/>
        <a:lstStyle/>
        <a:p>
          <a:endParaRPr lang="en-GB"/>
        </a:p>
      </dgm:t>
    </dgm:pt>
    <dgm:pt modelId="{399A3BDC-1437-4665-95DB-CD01C9F8174D}" type="sibTrans" cxnId="{0919F382-C89E-4FF0-911D-0D7CEA1A6A7C}">
      <dgm:prSet/>
      <dgm:spPr/>
      <dgm:t>
        <a:bodyPr/>
        <a:lstStyle/>
        <a:p>
          <a:endParaRPr lang="en-GB"/>
        </a:p>
      </dgm:t>
    </dgm:pt>
    <dgm:pt modelId="{214B864D-9093-457A-BEEC-98270B0857C1}">
      <dgm:prSet custT="1"/>
      <dgm:spPr/>
      <dgm:t>
        <a:bodyPr/>
        <a:lstStyle/>
        <a:p>
          <a:r>
            <a:rPr lang="en-GB" sz="1400">
              <a:latin typeface="Aptos" panose="020B0004020202020204" pitchFamily="34" charset="0"/>
            </a:rPr>
            <a:t>Culture</a:t>
          </a:r>
        </a:p>
      </dgm:t>
    </dgm:pt>
    <dgm:pt modelId="{9337CB47-1599-449F-A668-00CE7F75B148}" type="parTrans" cxnId="{64971C63-6E47-4532-8765-DFDA5B0E2895}">
      <dgm:prSet/>
      <dgm:spPr/>
      <dgm:t>
        <a:bodyPr/>
        <a:lstStyle/>
        <a:p>
          <a:endParaRPr lang="en-GB"/>
        </a:p>
      </dgm:t>
    </dgm:pt>
    <dgm:pt modelId="{1B5DC07D-8221-4746-9451-B4E904E98433}" type="sibTrans" cxnId="{64971C63-6E47-4532-8765-DFDA5B0E2895}">
      <dgm:prSet/>
      <dgm:spPr/>
      <dgm:t>
        <a:bodyPr/>
        <a:lstStyle/>
        <a:p>
          <a:endParaRPr lang="en-GB"/>
        </a:p>
      </dgm:t>
    </dgm:pt>
    <dgm:pt modelId="{FE3314AC-387B-4AE4-8DFA-7A11E8BAE0C7}">
      <dgm:prSet custT="1"/>
      <dgm:spPr/>
      <dgm:t>
        <a:bodyPr/>
        <a:lstStyle/>
        <a:p>
          <a:r>
            <a:rPr lang="en-GB" sz="1400">
              <a:latin typeface="Aptos" panose="020B0004020202020204" pitchFamily="34" charset="0"/>
            </a:rPr>
            <a:t>Governance</a:t>
          </a:r>
        </a:p>
      </dgm:t>
    </dgm:pt>
    <dgm:pt modelId="{F1F5D812-1931-461B-A4F1-E75B7242012D}" type="parTrans" cxnId="{0460134F-F72C-44F0-8403-4CD28B16F80F}">
      <dgm:prSet/>
      <dgm:spPr/>
      <dgm:t>
        <a:bodyPr/>
        <a:lstStyle/>
        <a:p>
          <a:endParaRPr lang="en-GB"/>
        </a:p>
      </dgm:t>
    </dgm:pt>
    <dgm:pt modelId="{8342A334-A13A-4C70-94FF-1669D64105C1}" type="sibTrans" cxnId="{0460134F-F72C-44F0-8403-4CD28B16F80F}">
      <dgm:prSet/>
      <dgm:spPr/>
      <dgm:t>
        <a:bodyPr/>
        <a:lstStyle/>
        <a:p>
          <a:endParaRPr lang="en-GB"/>
        </a:p>
      </dgm:t>
    </dgm:pt>
    <dgm:pt modelId="{F6D2ABCD-9FF2-45E6-B86F-D25B88E9417F}">
      <dgm:prSet custT="1"/>
      <dgm:spPr/>
      <dgm:t>
        <a:bodyPr/>
        <a:lstStyle/>
        <a:p>
          <a:r>
            <a:rPr lang="en-GB" sz="1400">
              <a:latin typeface="Aptos" panose="020B0004020202020204" pitchFamily="34" charset="0"/>
            </a:rPr>
            <a:t>Improvement</a:t>
          </a:r>
        </a:p>
      </dgm:t>
    </dgm:pt>
    <dgm:pt modelId="{28389C95-D43F-405F-ACD5-A2A8E0B3982A}" type="parTrans" cxnId="{2EFAAFB4-F21F-43CF-BA08-F8D4B08BB3BD}">
      <dgm:prSet/>
      <dgm:spPr/>
      <dgm:t>
        <a:bodyPr/>
        <a:lstStyle/>
        <a:p>
          <a:endParaRPr lang="en-GB"/>
        </a:p>
      </dgm:t>
    </dgm:pt>
    <dgm:pt modelId="{F40DD0C7-7B64-4C1B-AF0B-9D6AD62E0221}" type="sibTrans" cxnId="{2EFAAFB4-F21F-43CF-BA08-F8D4B08BB3BD}">
      <dgm:prSet/>
      <dgm:spPr/>
      <dgm:t>
        <a:bodyPr/>
        <a:lstStyle/>
        <a:p>
          <a:endParaRPr lang="en-GB"/>
        </a:p>
      </dgm:t>
    </dgm:pt>
    <dgm:pt modelId="{EA9FD21D-EAA6-4C13-BDFB-B17F9EE485F4}" type="pres">
      <dgm:prSet presAssocID="{0779B8C0-D7AF-4634-95A9-92C756291DD7}" presName="diagram" presStyleCnt="0">
        <dgm:presLayoutVars>
          <dgm:dir/>
          <dgm:animLvl val="lvl"/>
          <dgm:resizeHandles val="exact"/>
        </dgm:presLayoutVars>
      </dgm:prSet>
      <dgm:spPr/>
    </dgm:pt>
    <dgm:pt modelId="{DE4D82B2-70CB-4112-BDF2-366992129457}" type="pres">
      <dgm:prSet presAssocID="{3887AA48-8A76-42A7-87CC-99B3EDBE810F}" presName="compNode" presStyleCnt="0"/>
      <dgm:spPr/>
    </dgm:pt>
    <dgm:pt modelId="{CA972FBE-7E6C-4800-8288-5BC820CE645C}" type="pres">
      <dgm:prSet presAssocID="{3887AA48-8A76-42A7-87CC-99B3EDBE810F}" presName="childRect" presStyleLbl="bgAcc1" presStyleIdx="0" presStyleCnt="5" custLinFactNeighborY="-152">
        <dgm:presLayoutVars>
          <dgm:bulletEnabled val="1"/>
        </dgm:presLayoutVars>
      </dgm:prSet>
      <dgm:spPr/>
    </dgm:pt>
    <dgm:pt modelId="{45D1218F-8A20-40DB-98F2-9CB9D141BAFE}" type="pres">
      <dgm:prSet presAssocID="{3887AA48-8A76-42A7-87CC-99B3EDBE810F}" presName="parentText" presStyleLbl="node1" presStyleIdx="0" presStyleCnt="0">
        <dgm:presLayoutVars>
          <dgm:chMax val="0"/>
          <dgm:bulletEnabled val="1"/>
        </dgm:presLayoutVars>
      </dgm:prSet>
      <dgm:spPr/>
    </dgm:pt>
    <dgm:pt modelId="{E6100C6E-9F5D-41BE-A1C9-3887247F35BF}" type="pres">
      <dgm:prSet presAssocID="{3887AA48-8A76-42A7-87CC-99B3EDBE810F}" presName="parentRect" presStyleLbl="alignNode1" presStyleIdx="0" presStyleCnt="5"/>
      <dgm:spPr/>
    </dgm:pt>
    <dgm:pt modelId="{2F9C22C5-A3CA-47AD-9E44-4F5D6DBC7EB1}" type="pres">
      <dgm:prSet presAssocID="{3887AA48-8A76-42A7-87CC-99B3EDBE810F}" presName="adorn" presStyleLbl="fgAccFollow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hield Tick with solid fill"/>
        </a:ext>
      </dgm:extLst>
    </dgm:pt>
    <dgm:pt modelId="{595CB792-AA66-4E2E-AE62-DA06B0D020C5}" type="pres">
      <dgm:prSet presAssocID="{19353DB1-0FD9-42CD-B5F7-43122F6DD558}" presName="sibTrans" presStyleLbl="sibTrans2D1" presStyleIdx="0" presStyleCnt="0"/>
      <dgm:spPr/>
    </dgm:pt>
    <dgm:pt modelId="{A00E546E-72D0-4420-BE7D-1F48A90C9994}" type="pres">
      <dgm:prSet presAssocID="{7963DB3E-C459-4B2E-AE18-C42EFE8796EE}" presName="compNode" presStyleCnt="0"/>
      <dgm:spPr/>
    </dgm:pt>
    <dgm:pt modelId="{DDD3B117-1B23-4C54-94E0-CF3458069A52}" type="pres">
      <dgm:prSet presAssocID="{7963DB3E-C459-4B2E-AE18-C42EFE8796EE}" presName="childRect" presStyleLbl="bgAcc1" presStyleIdx="1" presStyleCnt="5">
        <dgm:presLayoutVars>
          <dgm:bulletEnabled val="1"/>
        </dgm:presLayoutVars>
      </dgm:prSet>
      <dgm:spPr/>
    </dgm:pt>
    <dgm:pt modelId="{E9E2FFE4-4E82-4D0F-8E9C-3BA82EA26258}" type="pres">
      <dgm:prSet presAssocID="{7963DB3E-C459-4B2E-AE18-C42EFE8796EE}" presName="parentText" presStyleLbl="node1" presStyleIdx="0" presStyleCnt="0">
        <dgm:presLayoutVars>
          <dgm:chMax val="0"/>
          <dgm:bulletEnabled val="1"/>
        </dgm:presLayoutVars>
      </dgm:prSet>
      <dgm:spPr/>
    </dgm:pt>
    <dgm:pt modelId="{669CAC6C-0A0F-4975-A571-E501FD2BCCCD}" type="pres">
      <dgm:prSet presAssocID="{7963DB3E-C459-4B2E-AE18-C42EFE8796EE}" presName="parentRect" presStyleLbl="alignNode1" presStyleIdx="1" presStyleCnt="5"/>
      <dgm:spPr/>
    </dgm:pt>
    <dgm:pt modelId="{304CD361-E275-4B83-A781-FDB479DA9011}" type="pres">
      <dgm:prSet presAssocID="{7963DB3E-C459-4B2E-AE18-C42EFE8796EE}" presName="adorn" presStyleLbl="fgAccFollow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pward trend with solid fill"/>
        </a:ext>
      </dgm:extLst>
    </dgm:pt>
    <dgm:pt modelId="{C7214627-487D-4886-A65D-981E7D7B8C6B}" type="pres">
      <dgm:prSet presAssocID="{70E25E6F-857D-4E52-998E-4D9F0368CA23}" presName="sibTrans" presStyleLbl="sibTrans2D1" presStyleIdx="0" presStyleCnt="0"/>
      <dgm:spPr/>
    </dgm:pt>
    <dgm:pt modelId="{661D87F6-C4CE-4163-AF77-4207F425CB36}" type="pres">
      <dgm:prSet presAssocID="{8846A4DE-DABE-4E36-BA93-57865152A924}" presName="compNode" presStyleCnt="0"/>
      <dgm:spPr/>
    </dgm:pt>
    <dgm:pt modelId="{D3A1F631-4516-4F72-BD3F-26107A9E0E20}" type="pres">
      <dgm:prSet presAssocID="{8846A4DE-DABE-4E36-BA93-57865152A924}" presName="childRect" presStyleLbl="bgAcc1" presStyleIdx="2" presStyleCnt="5">
        <dgm:presLayoutVars>
          <dgm:bulletEnabled val="1"/>
        </dgm:presLayoutVars>
      </dgm:prSet>
      <dgm:spPr/>
    </dgm:pt>
    <dgm:pt modelId="{C7C3CE99-34DD-4DA0-8248-25E3CD12C40A}" type="pres">
      <dgm:prSet presAssocID="{8846A4DE-DABE-4E36-BA93-57865152A924}" presName="parentText" presStyleLbl="node1" presStyleIdx="0" presStyleCnt="0">
        <dgm:presLayoutVars>
          <dgm:chMax val="0"/>
          <dgm:bulletEnabled val="1"/>
        </dgm:presLayoutVars>
      </dgm:prSet>
      <dgm:spPr/>
    </dgm:pt>
    <dgm:pt modelId="{6CC2B128-B6E5-4B75-8335-BB40DC332840}" type="pres">
      <dgm:prSet presAssocID="{8846A4DE-DABE-4E36-BA93-57865152A924}" presName="parentRect" presStyleLbl="alignNode1" presStyleIdx="2" presStyleCnt="5"/>
      <dgm:spPr/>
    </dgm:pt>
    <dgm:pt modelId="{9B642E29-5680-42D0-BAB0-84F2965A7150}" type="pres">
      <dgm:prSet presAssocID="{8846A4DE-DABE-4E36-BA93-57865152A924}" presName="adorn" presStyleLbl="fgAccFollow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Care with solid fill"/>
        </a:ext>
      </dgm:extLst>
    </dgm:pt>
    <dgm:pt modelId="{DD4976F0-7BC5-4D65-A4A6-F4912C33EE9E}" type="pres">
      <dgm:prSet presAssocID="{1A2F0D43-AA5E-4714-834A-4FCD671FCDF2}" presName="sibTrans" presStyleLbl="sibTrans2D1" presStyleIdx="0" presStyleCnt="0"/>
      <dgm:spPr/>
    </dgm:pt>
    <dgm:pt modelId="{0B1A9032-BCDE-4354-B7C9-C4A216F6B8C8}" type="pres">
      <dgm:prSet presAssocID="{70EC5C5F-AC2B-419E-9754-5BAD64713228}" presName="compNode" presStyleCnt="0"/>
      <dgm:spPr/>
    </dgm:pt>
    <dgm:pt modelId="{B01A2FC2-BBD0-4866-B6B1-83C9CB3FCE75}" type="pres">
      <dgm:prSet presAssocID="{70EC5C5F-AC2B-419E-9754-5BAD64713228}" presName="childRect" presStyleLbl="bgAcc1" presStyleIdx="3" presStyleCnt="5">
        <dgm:presLayoutVars>
          <dgm:bulletEnabled val="1"/>
        </dgm:presLayoutVars>
      </dgm:prSet>
      <dgm:spPr/>
    </dgm:pt>
    <dgm:pt modelId="{0EBB2903-625E-4719-87F1-90A7F6AA4B7D}" type="pres">
      <dgm:prSet presAssocID="{70EC5C5F-AC2B-419E-9754-5BAD64713228}" presName="parentText" presStyleLbl="node1" presStyleIdx="0" presStyleCnt="0">
        <dgm:presLayoutVars>
          <dgm:chMax val="0"/>
          <dgm:bulletEnabled val="1"/>
        </dgm:presLayoutVars>
      </dgm:prSet>
      <dgm:spPr/>
    </dgm:pt>
    <dgm:pt modelId="{008FB6D9-E20F-4B93-A05C-7B7DDC27893D}" type="pres">
      <dgm:prSet presAssocID="{70EC5C5F-AC2B-419E-9754-5BAD64713228}" presName="parentRect" presStyleLbl="alignNode1" presStyleIdx="3" presStyleCnt="5"/>
      <dgm:spPr/>
    </dgm:pt>
    <dgm:pt modelId="{B191A062-A03F-4113-A042-FF2C6A6C2477}" type="pres">
      <dgm:prSet presAssocID="{70EC5C5F-AC2B-419E-9754-5BAD64713228}" presName="adorn" presStyleLbl="fgAccFollow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nnections with solid fill"/>
        </a:ext>
      </dgm:extLst>
    </dgm:pt>
    <dgm:pt modelId="{AE56A216-3EA6-4042-937F-70CAD66E4657}" type="pres">
      <dgm:prSet presAssocID="{B1E313D3-C39F-4905-902E-F05DF797455F}" presName="sibTrans" presStyleLbl="sibTrans2D1" presStyleIdx="0" presStyleCnt="0"/>
      <dgm:spPr/>
    </dgm:pt>
    <dgm:pt modelId="{F56F858C-E9FD-46BF-8601-DFA4A4B46148}" type="pres">
      <dgm:prSet presAssocID="{10ECF389-53A2-42F6-BFBD-861A050256E7}" presName="compNode" presStyleCnt="0"/>
      <dgm:spPr/>
    </dgm:pt>
    <dgm:pt modelId="{4AAD554D-4F0A-491B-B550-85C9587EF3FC}" type="pres">
      <dgm:prSet presAssocID="{10ECF389-53A2-42F6-BFBD-861A050256E7}" presName="childRect" presStyleLbl="bgAcc1" presStyleIdx="4" presStyleCnt="5">
        <dgm:presLayoutVars>
          <dgm:bulletEnabled val="1"/>
        </dgm:presLayoutVars>
      </dgm:prSet>
      <dgm:spPr/>
    </dgm:pt>
    <dgm:pt modelId="{DD628077-6A99-456C-B9B6-245E779AB30C}" type="pres">
      <dgm:prSet presAssocID="{10ECF389-53A2-42F6-BFBD-861A050256E7}" presName="parentText" presStyleLbl="node1" presStyleIdx="0" presStyleCnt="0">
        <dgm:presLayoutVars>
          <dgm:chMax val="0"/>
          <dgm:bulletEnabled val="1"/>
        </dgm:presLayoutVars>
      </dgm:prSet>
      <dgm:spPr/>
    </dgm:pt>
    <dgm:pt modelId="{440888C9-4CEC-445B-8A78-D44BD7531EC9}" type="pres">
      <dgm:prSet presAssocID="{10ECF389-53A2-42F6-BFBD-861A050256E7}" presName="parentRect" presStyleLbl="alignNode1" presStyleIdx="4" presStyleCnt="5" custLinFactNeighborX="-21" custLinFactNeighborY="1334"/>
      <dgm:spPr/>
    </dgm:pt>
    <dgm:pt modelId="{1123A42D-F06B-45A5-8D57-86D221F98155}" type="pres">
      <dgm:prSet presAssocID="{10ECF389-53A2-42F6-BFBD-861A050256E7}" presName="adorn" presStyleLbl="fgAccFollow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limbing with solid fill"/>
        </a:ext>
      </dgm:extLst>
    </dgm:pt>
  </dgm:ptLst>
  <dgm:cxnLst>
    <dgm:cxn modelId="{84F76D00-32FE-427F-B7F9-E8C4400FABAC}" type="presOf" srcId="{2A155986-1CA6-413C-BBBD-48A36CDA0B3F}" destId="{DDD3B117-1B23-4C54-94E0-CF3458069A52}" srcOrd="0" destOrd="3" presId="urn:microsoft.com/office/officeart/2005/8/layout/bList2"/>
    <dgm:cxn modelId="{62A7CF00-290D-4D2A-904F-C12F6A3DF289}" srcId="{3887AA48-8A76-42A7-87CC-99B3EDBE810F}" destId="{31860F4D-2F11-4143-ABC0-58158BB6E7EF}" srcOrd="3" destOrd="0" parTransId="{253286CC-8371-46E8-AA32-745496273817}" sibTransId="{D7B2EB18-E0B8-41C5-9062-1B4666CDCC81}"/>
    <dgm:cxn modelId="{10D35D09-94DD-43CF-B149-9B53DEE234F1}" type="presOf" srcId="{8846A4DE-DABE-4E36-BA93-57865152A924}" destId="{C7C3CE99-34DD-4DA0-8248-25E3CD12C40A}" srcOrd="0" destOrd="0" presId="urn:microsoft.com/office/officeart/2005/8/layout/bList2"/>
    <dgm:cxn modelId="{4511FF10-BEA5-4DF2-8FB2-1857A9C1E6BF}" type="presOf" srcId="{2B1ABD61-09BE-44AC-87F4-FDA1C064236C}" destId="{CA972FBE-7E6C-4800-8288-5BC820CE645C}" srcOrd="0" destOrd="2" presId="urn:microsoft.com/office/officeart/2005/8/layout/bList2"/>
    <dgm:cxn modelId="{10783314-154D-4369-8707-140E68DF9ACF}" type="presOf" srcId="{1A2F0D43-AA5E-4714-834A-4FCD671FCDF2}" destId="{DD4976F0-7BC5-4D65-A4A6-F4912C33EE9E}" srcOrd="0" destOrd="0" presId="urn:microsoft.com/office/officeart/2005/8/layout/bList2"/>
    <dgm:cxn modelId="{1657BE16-B432-4E14-88A5-E97C4615D5F2}" type="presOf" srcId="{10ECF389-53A2-42F6-BFBD-861A050256E7}" destId="{440888C9-4CEC-445B-8A78-D44BD7531EC9}" srcOrd="1" destOrd="0" presId="urn:microsoft.com/office/officeart/2005/8/layout/bList2"/>
    <dgm:cxn modelId="{ED28C520-D8BF-40C7-B66D-2DD0BF5EB89F}" type="presOf" srcId="{F6D2ABCD-9FF2-45E6-B86F-D25B88E9417F}" destId="{4AAD554D-4F0A-491B-B550-85C9587EF3FC}" srcOrd="0" destOrd="5" presId="urn:microsoft.com/office/officeart/2005/8/layout/bList2"/>
    <dgm:cxn modelId="{7394BB21-EA84-4EBB-9A6B-C1F8D599C18A}" type="presOf" srcId="{186700A7-3ACB-4B6F-909E-2C8634F8578C}" destId="{B01A2FC2-BBD0-4866-B6B1-83C9CB3FCE75}" srcOrd="0" destOrd="1" presId="urn:microsoft.com/office/officeart/2005/8/layout/bList2"/>
    <dgm:cxn modelId="{4964442E-1F75-4B43-AA51-9F551D419DA3}" type="presOf" srcId="{10ECF389-53A2-42F6-BFBD-861A050256E7}" destId="{DD628077-6A99-456C-B9B6-245E779AB30C}" srcOrd="0" destOrd="0" presId="urn:microsoft.com/office/officeart/2005/8/layout/bList2"/>
    <dgm:cxn modelId="{C164FE32-07ED-402D-B060-497E35F78381}" type="presOf" srcId="{4A5AFD67-7098-4DDC-BAC7-A3B0FCFD70DB}" destId="{D3A1F631-4516-4F72-BD3F-26107A9E0E20}" srcOrd="0" destOrd="2" presId="urn:microsoft.com/office/officeart/2005/8/layout/bList2"/>
    <dgm:cxn modelId="{363B6736-5827-46B1-82EC-349B618ADB14}" srcId="{0779B8C0-D7AF-4634-95A9-92C756291DD7}" destId="{3887AA48-8A76-42A7-87CC-99B3EDBE810F}" srcOrd="0" destOrd="0" parTransId="{33445E7E-4D43-4677-8E7F-7E4D677AD1C8}" sibTransId="{19353DB1-0FD9-42CD-B5F7-43122F6DD558}"/>
    <dgm:cxn modelId="{1BF11C3B-DB22-49C8-838F-6E8A7367A010}" srcId="{0779B8C0-D7AF-4634-95A9-92C756291DD7}" destId="{70EC5C5F-AC2B-419E-9754-5BAD64713228}" srcOrd="3" destOrd="0" parTransId="{EF535F0B-F9DF-4C14-B01A-EDCA5FF3BF13}" sibTransId="{B1E313D3-C39F-4905-902E-F05DF797455F}"/>
    <dgm:cxn modelId="{CE83B43F-BCD7-4838-8696-FFA4D04B0AC7}" type="presOf" srcId="{835C7349-1972-44B7-8419-C8F7620D6BE6}" destId="{4AAD554D-4F0A-491B-B550-85C9587EF3FC}" srcOrd="0" destOrd="1" presId="urn:microsoft.com/office/officeart/2005/8/layout/bList2"/>
    <dgm:cxn modelId="{00B9B95D-378B-45A4-A471-C10372D89385}" srcId="{70EC5C5F-AC2B-419E-9754-5BAD64713228}" destId="{186700A7-3ACB-4B6F-909E-2C8634F8578C}" srcOrd="1" destOrd="0" parTransId="{5ADB018B-DF75-4F7B-88D6-DD4CCB80A35C}" sibTransId="{5CA2D091-04CB-403D-9B3B-B1EFAB40BF83}"/>
    <dgm:cxn modelId="{EB370262-5A4B-4CD5-87CA-DEB9F4FCCFD9}" type="presOf" srcId="{E563A142-6745-4FB3-A861-E0401AB6F513}" destId="{4AAD554D-4F0A-491B-B550-85C9587EF3FC}" srcOrd="0" destOrd="0" presId="urn:microsoft.com/office/officeart/2005/8/layout/bList2"/>
    <dgm:cxn modelId="{64971C63-6E47-4532-8765-DFDA5B0E2895}" srcId="{10ECF389-53A2-42F6-BFBD-861A050256E7}" destId="{214B864D-9093-457A-BEEC-98270B0857C1}" srcOrd="3" destOrd="0" parTransId="{9337CB47-1599-449F-A668-00CE7F75B148}" sibTransId="{1B5DC07D-8221-4746-9451-B4E904E98433}"/>
    <dgm:cxn modelId="{1F866045-660E-4ED7-A1F3-28DA97B33930}" type="presOf" srcId="{70E25E6F-857D-4E52-998E-4D9F0368CA23}" destId="{C7214627-487D-4886-A65D-981E7D7B8C6B}" srcOrd="0" destOrd="0" presId="urn:microsoft.com/office/officeart/2005/8/layout/bList2"/>
    <dgm:cxn modelId="{9708656B-76FC-40CB-95FB-D49577E4C857}" srcId="{0779B8C0-D7AF-4634-95A9-92C756291DD7}" destId="{8846A4DE-DABE-4E36-BA93-57865152A924}" srcOrd="2" destOrd="0" parTransId="{4920752F-799C-4807-ACF4-A45B40000D4E}" sibTransId="{1A2F0D43-AA5E-4714-834A-4FCD671FCDF2}"/>
    <dgm:cxn modelId="{A72F144C-F879-4775-9754-AD158377227B}" type="presOf" srcId="{A8146728-3D8B-4C8D-812E-B7D9E0A1E806}" destId="{D3A1F631-4516-4F72-BD3F-26107A9E0E20}" srcOrd="0" destOrd="1" presId="urn:microsoft.com/office/officeart/2005/8/layout/bList2"/>
    <dgm:cxn modelId="{F74C284C-759A-4DDF-94E5-FF09BD75904E}" srcId="{8846A4DE-DABE-4E36-BA93-57865152A924}" destId="{A8146728-3D8B-4C8D-812E-B7D9E0A1E806}" srcOrd="1" destOrd="0" parTransId="{B9259E2D-2ADA-435E-8F81-1EB4A1E73998}" sibTransId="{F5836288-1707-4658-BDD2-FF0E527A52FE}"/>
    <dgm:cxn modelId="{0460134F-F72C-44F0-8403-4CD28B16F80F}" srcId="{10ECF389-53A2-42F6-BFBD-861A050256E7}" destId="{FE3314AC-387B-4AE4-8DFA-7A11E8BAE0C7}" srcOrd="4" destOrd="0" parTransId="{F1F5D812-1931-461B-A4F1-E75B7242012D}" sibTransId="{8342A334-A13A-4C70-94FF-1669D64105C1}"/>
    <dgm:cxn modelId="{A0923A6F-3BE6-4C82-B5A3-D3B0420F6C9B}" type="presOf" srcId="{059167F1-BF12-4231-80FE-208BB0BA27A7}" destId="{B01A2FC2-BBD0-4866-B6B1-83C9CB3FCE75}" srcOrd="0" destOrd="3" presId="urn:microsoft.com/office/officeart/2005/8/layout/bList2"/>
    <dgm:cxn modelId="{515E844F-A340-4F74-AE82-928B95C333D9}" srcId="{3887AA48-8A76-42A7-87CC-99B3EDBE810F}" destId="{9C988B0A-352B-4C64-9256-4DAA47355FEB}" srcOrd="5" destOrd="0" parTransId="{60614494-F52F-4AEE-952A-FA828B82FCE1}" sibTransId="{F66EDC87-A220-4353-8258-BA609791D1FB}"/>
    <dgm:cxn modelId="{03173270-B879-451E-AE2A-D15D47ED59F7}" type="presOf" srcId="{C864ECFB-1B84-4EF0-A0A3-C5E54AF84219}" destId="{B01A2FC2-BBD0-4866-B6B1-83C9CB3FCE75}" srcOrd="0" destOrd="4" presId="urn:microsoft.com/office/officeart/2005/8/layout/bList2"/>
    <dgm:cxn modelId="{CD454D50-A92E-490A-9E46-85F0C99A68CD}" type="presOf" srcId="{7963DB3E-C459-4B2E-AE18-C42EFE8796EE}" destId="{E9E2FFE4-4E82-4D0F-8E9C-3BA82EA26258}" srcOrd="0" destOrd="0" presId="urn:microsoft.com/office/officeart/2005/8/layout/bList2"/>
    <dgm:cxn modelId="{BB11A073-FD3C-4C9D-B56E-3F802CBF3EAF}" srcId="{0779B8C0-D7AF-4634-95A9-92C756291DD7}" destId="{10ECF389-53A2-42F6-BFBD-861A050256E7}" srcOrd="4" destOrd="0" parTransId="{0110D115-F18A-4516-8583-A29C04A1B2AB}" sibTransId="{2A4DEA9A-78AD-4860-B7BC-1A90485BC11D}"/>
    <dgm:cxn modelId="{B4D32654-E2CC-4861-84B4-E2B09F50D30C}" type="presOf" srcId="{00856BA6-0762-48A9-8929-01CEB61E3D87}" destId="{CA972FBE-7E6C-4800-8288-5BC820CE645C}" srcOrd="0" destOrd="0" presId="urn:microsoft.com/office/officeart/2005/8/layout/bList2"/>
    <dgm:cxn modelId="{231E7355-2275-4B7F-A1BC-5603FB159C04}" type="presOf" srcId="{8846A4DE-DABE-4E36-BA93-57865152A924}" destId="{6CC2B128-B6E5-4B75-8335-BB40DC332840}" srcOrd="1" destOrd="0" presId="urn:microsoft.com/office/officeart/2005/8/layout/bList2"/>
    <dgm:cxn modelId="{05763557-9CC7-4A5C-A029-8B835C8B4631}" type="presOf" srcId="{B1E313D3-C39F-4905-902E-F05DF797455F}" destId="{AE56A216-3EA6-4042-937F-70CAD66E4657}" srcOrd="0" destOrd="0" presId="urn:microsoft.com/office/officeart/2005/8/layout/bList2"/>
    <dgm:cxn modelId="{6921155A-EFB7-4F54-B6BC-613994400183}" type="presOf" srcId="{9ABB8414-46B0-4795-9ED8-166217EF8906}" destId="{D3A1F631-4516-4F72-BD3F-26107A9E0E20}" srcOrd="0" destOrd="0" presId="urn:microsoft.com/office/officeart/2005/8/layout/bList2"/>
    <dgm:cxn modelId="{157D4E7B-CC4B-4483-8B55-1D15737E862C}" type="presOf" srcId="{214B864D-9093-457A-BEEC-98270B0857C1}" destId="{4AAD554D-4F0A-491B-B550-85C9587EF3FC}" srcOrd="0" destOrd="3" presId="urn:microsoft.com/office/officeart/2005/8/layout/bList2"/>
    <dgm:cxn modelId="{86B2DB7D-034D-4955-AC40-6CEB4A640A25}" type="presOf" srcId="{70EC5C5F-AC2B-419E-9754-5BAD64713228}" destId="{0EBB2903-625E-4719-87F1-90A7F6AA4B7D}" srcOrd="0" destOrd="0" presId="urn:microsoft.com/office/officeart/2005/8/layout/bList2"/>
    <dgm:cxn modelId="{89E66A80-9E48-4E24-B917-B167E314EF55}" srcId="{3887AA48-8A76-42A7-87CC-99B3EDBE810F}" destId="{12AFBE22-5F10-42CA-937D-5D3EE2BFC04B}" srcOrd="4" destOrd="0" parTransId="{4855A443-473B-436D-919B-28CBD47F08BD}" sibTransId="{AD246566-079D-429A-9AE6-C49F4708C040}"/>
    <dgm:cxn modelId="{0919F382-C89E-4FF0-911D-0D7CEA1A6A7C}" srcId="{10ECF389-53A2-42F6-BFBD-861A050256E7}" destId="{06AF0C2B-3082-4C5E-9AB3-5C50E0437E80}" srcOrd="2" destOrd="0" parTransId="{7F05C936-492B-4D5E-904D-295B12924892}" sibTransId="{399A3BDC-1437-4665-95DB-CD01C9F8174D}"/>
    <dgm:cxn modelId="{E4090A85-205C-4A3A-95C1-94A695503959}" srcId="{10ECF389-53A2-42F6-BFBD-861A050256E7}" destId="{835C7349-1972-44B7-8419-C8F7620D6BE6}" srcOrd="1" destOrd="0" parTransId="{ADCA0E05-B22A-4A58-BC4C-6C70F29511D5}" sibTransId="{37AC4833-EDA3-4211-8427-0F9462E30ED6}"/>
    <dgm:cxn modelId="{94159585-77E1-40A1-A1D1-D2A598A5A702}" type="presOf" srcId="{70EC5C5F-AC2B-419E-9754-5BAD64713228}" destId="{008FB6D9-E20F-4B93-A05C-7B7DDC27893D}" srcOrd="1" destOrd="0" presId="urn:microsoft.com/office/officeart/2005/8/layout/bList2"/>
    <dgm:cxn modelId="{31506786-9390-4F76-BA8B-09C378E6AFA1}" srcId="{7963DB3E-C459-4B2E-AE18-C42EFE8796EE}" destId="{E30C8BE8-80E8-451E-A904-66C5315C39D2}" srcOrd="2" destOrd="0" parTransId="{0CF08D44-1972-4CC1-9C52-C3C8C8637F9F}" sibTransId="{A54CCFF9-BAD1-4A09-A0E8-BC86E04E6872}"/>
    <dgm:cxn modelId="{A45A6F88-AAA8-4EDD-87C2-2035DE844E52}" type="presOf" srcId="{06AF0C2B-3082-4C5E-9AB3-5C50E0437E80}" destId="{4AAD554D-4F0A-491B-B550-85C9587EF3FC}" srcOrd="0" destOrd="2" presId="urn:microsoft.com/office/officeart/2005/8/layout/bList2"/>
    <dgm:cxn modelId="{9511C890-EAB0-4DA6-8005-A93970DAF664}" type="presOf" srcId="{0638244B-23B4-4563-B3AB-107CA2B8139F}" destId="{B01A2FC2-BBD0-4866-B6B1-83C9CB3FCE75}" srcOrd="0" destOrd="0" presId="urn:microsoft.com/office/officeart/2005/8/layout/bList2"/>
    <dgm:cxn modelId="{B66D139B-85DB-479E-A128-DCF2C0791075}" type="presOf" srcId="{3887AA48-8A76-42A7-87CC-99B3EDBE810F}" destId="{E6100C6E-9F5D-41BE-A1C9-3887247F35BF}" srcOrd="1" destOrd="0" presId="urn:microsoft.com/office/officeart/2005/8/layout/bList2"/>
    <dgm:cxn modelId="{F531419D-BEE5-4B1B-88B4-70C15C103656}" type="presOf" srcId="{334D046C-BE79-46BA-9978-B9F64F28023F}" destId="{CA972FBE-7E6C-4800-8288-5BC820CE645C}" srcOrd="0" destOrd="1" presId="urn:microsoft.com/office/officeart/2005/8/layout/bList2"/>
    <dgm:cxn modelId="{8473CCA2-EC02-4878-B230-855164BAFAD6}" srcId="{70EC5C5F-AC2B-419E-9754-5BAD64713228}" destId="{0638244B-23B4-4563-B3AB-107CA2B8139F}" srcOrd="0" destOrd="0" parTransId="{DD8C12CD-4175-4EA7-B2C3-992735D253EB}" sibTransId="{53C99F8F-1299-4754-BCC0-7D6751EF0271}"/>
    <dgm:cxn modelId="{6AF89FA5-2BE0-4B79-9076-737DFCAEE799}" type="presOf" srcId="{40042AE8-0D20-4941-B019-1E28F1BA4A6F}" destId="{DDD3B117-1B23-4C54-94E0-CF3458069A52}" srcOrd="0" destOrd="0" presId="urn:microsoft.com/office/officeart/2005/8/layout/bList2"/>
    <dgm:cxn modelId="{7790B9A8-73D3-4F4C-9E1F-C9054B0E9E98}" type="presOf" srcId="{C1353FE9-8B0E-44F7-8049-E2AF60FCF1A9}" destId="{B01A2FC2-BBD0-4866-B6B1-83C9CB3FCE75}" srcOrd="0" destOrd="2" presId="urn:microsoft.com/office/officeart/2005/8/layout/bList2"/>
    <dgm:cxn modelId="{42C919AA-3E10-4226-89EC-56CA1543D30A}" srcId="{7963DB3E-C459-4B2E-AE18-C42EFE8796EE}" destId="{3558F294-3F2A-4703-BEB2-63DE899DF27C}" srcOrd="1" destOrd="0" parTransId="{9894139B-5425-4BF5-BC6B-013B09C62F25}" sibTransId="{2552E8E3-A367-4AFA-9A4C-2CF33BF408C7}"/>
    <dgm:cxn modelId="{4D91A0AA-4F6E-424B-94F1-30014947C386}" type="presOf" srcId="{FE3314AC-387B-4AE4-8DFA-7A11E8BAE0C7}" destId="{4AAD554D-4F0A-491B-B550-85C9587EF3FC}" srcOrd="0" destOrd="4" presId="urn:microsoft.com/office/officeart/2005/8/layout/bList2"/>
    <dgm:cxn modelId="{2EFAAFB4-F21F-43CF-BA08-F8D4B08BB3BD}" srcId="{10ECF389-53A2-42F6-BFBD-861A050256E7}" destId="{F6D2ABCD-9FF2-45E6-B86F-D25B88E9417F}" srcOrd="5" destOrd="0" parTransId="{28389C95-D43F-405F-ACD5-A2A8E0B3982A}" sibTransId="{F40DD0C7-7B64-4C1B-AF0B-9D6AD62E0221}"/>
    <dgm:cxn modelId="{4466D5B5-EFFB-4397-9439-9D51DC542BCB}" type="presOf" srcId="{E30C8BE8-80E8-451E-A904-66C5315C39D2}" destId="{DDD3B117-1B23-4C54-94E0-CF3458069A52}" srcOrd="0" destOrd="2" presId="urn:microsoft.com/office/officeart/2005/8/layout/bList2"/>
    <dgm:cxn modelId="{2414F2B5-1600-4591-B5DC-F16A06E8EACF}" type="presOf" srcId="{7963DB3E-C459-4B2E-AE18-C42EFE8796EE}" destId="{669CAC6C-0A0F-4975-A571-E501FD2BCCCD}" srcOrd="1" destOrd="0" presId="urn:microsoft.com/office/officeart/2005/8/layout/bList2"/>
    <dgm:cxn modelId="{F0DAC9B6-86F6-4920-B2E4-1F79DF83CA73}" srcId="{10ECF389-53A2-42F6-BFBD-861A050256E7}" destId="{E563A142-6745-4FB3-A861-E0401AB6F513}" srcOrd="0" destOrd="0" parTransId="{5C5F8AD6-D951-4604-BE43-BB0164550CA9}" sibTransId="{43E62BDE-CB25-433A-8A6F-A6414B6F1678}"/>
    <dgm:cxn modelId="{1430B1BA-0E20-4F57-87B7-54A6B9CDB31B}" type="presOf" srcId="{12AFBE22-5F10-42CA-937D-5D3EE2BFC04B}" destId="{CA972FBE-7E6C-4800-8288-5BC820CE645C}" srcOrd="0" destOrd="4" presId="urn:microsoft.com/office/officeart/2005/8/layout/bList2"/>
    <dgm:cxn modelId="{822068BB-A68C-408F-9856-EDE42BB994C6}" type="presOf" srcId="{31860F4D-2F11-4143-ABC0-58158BB6E7EF}" destId="{CA972FBE-7E6C-4800-8288-5BC820CE645C}" srcOrd="0" destOrd="3" presId="urn:microsoft.com/office/officeart/2005/8/layout/bList2"/>
    <dgm:cxn modelId="{D30245C1-B520-4207-9F2C-D74BBEA4DA7F}" srcId="{7963DB3E-C459-4B2E-AE18-C42EFE8796EE}" destId="{29354402-D70D-4D5B-8092-7B2249FB1CEE}" srcOrd="5" destOrd="0" parTransId="{407E6601-A6CF-4AFE-9F01-86041C7F880B}" sibTransId="{C5071A9B-5369-4B32-8395-8191BC55914D}"/>
    <dgm:cxn modelId="{5467FDC1-CF16-43C5-9057-E7F7D26DC561}" type="presOf" srcId="{3887AA48-8A76-42A7-87CC-99B3EDBE810F}" destId="{45D1218F-8A20-40DB-98F2-9CB9D141BAFE}" srcOrd="0" destOrd="0" presId="urn:microsoft.com/office/officeart/2005/8/layout/bList2"/>
    <dgm:cxn modelId="{4EBC74C5-5285-4F3B-ACF4-12DFD93BAD14}" type="presOf" srcId="{9C988B0A-352B-4C64-9256-4DAA47355FEB}" destId="{CA972FBE-7E6C-4800-8288-5BC820CE645C}" srcOrd="0" destOrd="5" presId="urn:microsoft.com/office/officeart/2005/8/layout/bList2"/>
    <dgm:cxn modelId="{D47D7DC7-3DEC-49E5-AFF0-28D79592384E}" srcId="{3887AA48-8A76-42A7-87CC-99B3EDBE810F}" destId="{334D046C-BE79-46BA-9978-B9F64F28023F}" srcOrd="1" destOrd="0" parTransId="{BF416FFF-6F9A-4C12-B9B7-565041CF07B1}" sibTransId="{18FE2246-9FFC-4316-BF03-E3BD1A6F48F9}"/>
    <dgm:cxn modelId="{3DBE09CC-2EB4-442A-BFB7-736BCE99E1A6}" srcId="{8846A4DE-DABE-4E36-BA93-57865152A924}" destId="{9ABB8414-46B0-4795-9ED8-166217EF8906}" srcOrd="0" destOrd="0" parTransId="{C1C3F6A0-07AC-494D-9FD9-6DF5B2158407}" sibTransId="{F3D886AB-B6FF-4298-94E3-374E7173A2F8}"/>
    <dgm:cxn modelId="{0DCCB5D1-EEC1-4376-BB1C-3148F89A0DFD}" srcId="{70EC5C5F-AC2B-419E-9754-5BAD64713228}" destId="{C1353FE9-8B0E-44F7-8049-E2AF60FCF1A9}" srcOrd="2" destOrd="0" parTransId="{7363900C-819A-470C-8CC7-44D3F501FE74}" sibTransId="{72E13E0D-8BF3-4CF6-9911-F424F78F0733}"/>
    <dgm:cxn modelId="{B4454ED6-71F1-47AE-85B6-77D4112B26F0}" type="presOf" srcId="{19353DB1-0FD9-42CD-B5F7-43122F6DD558}" destId="{595CB792-AA66-4E2E-AE62-DA06B0D020C5}" srcOrd="0" destOrd="0" presId="urn:microsoft.com/office/officeart/2005/8/layout/bList2"/>
    <dgm:cxn modelId="{03D622D8-CBEB-4952-A8B8-106A344262F3}" type="presOf" srcId="{0AFE868E-88D3-480E-AD65-FED09E904E53}" destId="{DDD3B117-1B23-4C54-94E0-CF3458069A52}" srcOrd="0" destOrd="4" presId="urn:microsoft.com/office/officeart/2005/8/layout/bList2"/>
    <dgm:cxn modelId="{B111ACD8-7CF9-4CBA-B08A-90F9D642D4B7}" srcId="{7963DB3E-C459-4B2E-AE18-C42EFE8796EE}" destId="{40042AE8-0D20-4941-B019-1E28F1BA4A6F}" srcOrd="0" destOrd="0" parTransId="{D9BD0B46-CDD8-4DD2-BF18-4D3C08280058}" sibTransId="{04ED5F81-8D62-43D3-9646-2CD43C4CF951}"/>
    <dgm:cxn modelId="{7950CADC-2438-4735-887E-8E09705900FF}" srcId="{3887AA48-8A76-42A7-87CC-99B3EDBE810F}" destId="{2B1ABD61-09BE-44AC-87F4-FDA1C064236C}" srcOrd="2" destOrd="0" parTransId="{E4AA69BD-4A53-4770-A46F-B522BCD7153F}" sibTransId="{A778D728-0F4C-4303-ADF5-593FEAF32C2D}"/>
    <dgm:cxn modelId="{24A64CDE-323F-47BC-AF7A-0D735F37FF94}" type="presOf" srcId="{29354402-D70D-4D5B-8092-7B2249FB1CEE}" destId="{DDD3B117-1B23-4C54-94E0-CF3458069A52}" srcOrd="0" destOrd="5" presId="urn:microsoft.com/office/officeart/2005/8/layout/bList2"/>
    <dgm:cxn modelId="{10EC5DDF-4A0F-41FB-9388-70CDB39B35B9}" srcId="{7963DB3E-C459-4B2E-AE18-C42EFE8796EE}" destId="{0AFE868E-88D3-480E-AD65-FED09E904E53}" srcOrd="4" destOrd="0" parTransId="{1306A9DE-2049-4044-AD78-9D2F2E48971E}" sibTransId="{9A19FB8D-F5A3-47B1-918A-3297180BB18C}"/>
    <dgm:cxn modelId="{AAE419E1-7896-428C-ADDB-91B1B41CA7C9}" srcId="{70EC5C5F-AC2B-419E-9754-5BAD64713228}" destId="{059167F1-BF12-4231-80FE-208BB0BA27A7}" srcOrd="3" destOrd="0" parTransId="{1BD61DCA-3CFB-4028-87CB-BFAD18BAF295}" sibTransId="{8A5BC753-5F2F-46F7-B13F-21CE2D84135F}"/>
    <dgm:cxn modelId="{B768CFE2-8E18-488A-B8BA-46CF03383E9F}" srcId="{8846A4DE-DABE-4E36-BA93-57865152A924}" destId="{37801689-594E-47B8-BD94-A6555AE8BC78}" srcOrd="3" destOrd="0" parTransId="{44A75F06-4ED8-4AC7-A8D1-B7E0DE326AFE}" sibTransId="{2A3F971C-B5BF-4C66-8EBD-22E769CEF3A6}"/>
    <dgm:cxn modelId="{A7867DED-D4B3-4597-9ED3-5CA5A72D17B1}" type="presOf" srcId="{0779B8C0-D7AF-4634-95A9-92C756291DD7}" destId="{EA9FD21D-EAA6-4C13-BDFB-B17F9EE485F4}" srcOrd="0" destOrd="0" presId="urn:microsoft.com/office/officeart/2005/8/layout/bList2"/>
    <dgm:cxn modelId="{DE9E80F0-5E1D-402C-BB14-C9EBB5B9FAB3}" srcId="{7963DB3E-C459-4B2E-AE18-C42EFE8796EE}" destId="{2A155986-1CA6-413C-BBBD-48A36CDA0B3F}" srcOrd="3" destOrd="0" parTransId="{0FD37F76-3786-493C-BF70-6C192037264B}" sibTransId="{6F0055CD-348D-48B7-A4A3-C8A388A7F9CB}"/>
    <dgm:cxn modelId="{D95FBBF2-20C8-4357-A877-BC896FE4874A}" type="presOf" srcId="{37801689-594E-47B8-BD94-A6555AE8BC78}" destId="{D3A1F631-4516-4F72-BD3F-26107A9E0E20}" srcOrd="0" destOrd="3" presId="urn:microsoft.com/office/officeart/2005/8/layout/bList2"/>
    <dgm:cxn modelId="{AAE43BF3-BA31-4E62-A191-D04F23EF124E}" srcId="{0779B8C0-D7AF-4634-95A9-92C756291DD7}" destId="{7963DB3E-C459-4B2E-AE18-C42EFE8796EE}" srcOrd="1" destOrd="0" parTransId="{6E95F492-EE97-45F2-9973-94B1A2F82C08}" sibTransId="{70E25E6F-857D-4E52-998E-4D9F0368CA23}"/>
    <dgm:cxn modelId="{BF7FAEF5-8F7A-43DC-92F9-89C658CF0B03}" srcId="{8846A4DE-DABE-4E36-BA93-57865152A924}" destId="{4A5AFD67-7098-4DDC-BAC7-A3B0FCFD70DB}" srcOrd="2" destOrd="0" parTransId="{910B9FC1-63D6-49C5-8844-2AB3E96DC40F}" sibTransId="{852C8727-255D-45A9-BAB7-425388B9903F}"/>
    <dgm:cxn modelId="{6680ABF8-BA98-4227-8C95-9E69A99B77B0}" srcId="{70EC5C5F-AC2B-419E-9754-5BAD64713228}" destId="{C864ECFB-1B84-4EF0-A0A3-C5E54AF84219}" srcOrd="4" destOrd="0" parTransId="{5CB889FB-1258-4D46-83A1-488B4B260CD8}" sibTransId="{FE4F9087-F286-4634-AB76-3A122BD680E9}"/>
    <dgm:cxn modelId="{E93CEAF9-8F72-4743-9484-977B34D324E4}" type="presOf" srcId="{3558F294-3F2A-4703-BEB2-63DE899DF27C}" destId="{DDD3B117-1B23-4C54-94E0-CF3458069A52}" srcOrd="0" destOrd="1" presId="urn:microsoft.com/office/officeart/2005/8/layout/bList2"/>
    <dgm:cxn modelId="{37BFA8FF-1A65-4E52-A3AC-C46319848AD1}" srcId="{3887AA48-8A76-42A7-87CC-99B3EDBE810F}" destId="{00856BA6-0762-48A9-8929-01CEB61E3D87}" srcOrd="0" destOrd="0" parTransId="{1F93C259-DC71-40A9-8242-C614A17F57A6}" sibTransId="{EA40BD3F-364F-4A75-B5A3-6BD92A90B07F}"/>
    <dgm:cxn modelId="{A840B577-8D79-4CFF-B3EE-4E0C32C9EFBE}" type="presParOf" srcId="{EA9FD21D-EAA6-4C13-BDFB-B17F9EE485F4}" destId="{DE4D82B2-70CB-4112-BDF2-366992129457}" srcOrd="0" destOrd="0" presId="urn:microsoft.com/office/officeart/2005/8/layout/bList2"/>
    <dgm:cxn modelId="{ECFD2CC7-46E0-4C14-9E2A-3E96C8E1B9EB}" type="presParOf" srcId="{DE4D82B2-70CB-4112-BDF2-366992129457}" destId="{CA972FBE-7E6C-4800-8288-5BC820CE645C}" srcOrd="0" destOrd="0" presId="urn:microsoft.com/office/officeart/2005/8/layout/bList2"/>
    <dgm:cxn modelId="{5C759CC0-3D1B-4295-A186-007AE3FDEAA3}" type="presParOf" srcId="{DE4D82B2-70CB-4112-BDF2-366992129457}" destId="{45D1218F-8A20-40DB-98F2-9CB9D141BAFE}" srcOrd="1" destOrd="0" presId="urn:microsoft.com/office/officeart/2005/8/layout/bList2"/>
    <dgm:cxn modelId="{01CD45DB-BF53-4451-808B-592AB8FB1F68}" type="presParOf" srcId="{DE4D82B2-70CB-4112-BDF2-366992129457}" destId="{E6100C6E-9F5D-41BE-A1C9-3887247F35BF}" srcOrd="2" destOrd="0" presId="urn:microsoft.com/office/officeart/2005/8/layout/bList2"/>
    <dgm:cxn modelId="{5C3B28D9-9328-4D60-A1DF-A22F4707727C}" type="presParOf" srcId="{DE4D82B2-70CB-4112-BDF2-366992129457}" destId="{2F9C22C5-A3CA-47AD-9E44-4F5D6DBC7EB1}" srcOrd="3" destOrd="0" presId="urn:microsoft.com/office/officeart/2005/8/layout/bList2"/>
    <dgm:cxn modelId="{ADDD76F7-9C62-4B09-8D40-EBC0F2AD9674}" type="presParOf" srcId="{EA9FD21D-EAA6-4C13-BDFB-B17F9EE485F4}" destId="{595CB792-AA66-4E2E-AE62-DA06B0D020C5}" srcOrd="1" destOrd="0" presId="urn:microsoft.com/office/officeart/2005/8/layout/bList2"/>
    <dgm:cxn modelId="{61D60C86-1E5A-42B4-BE80-E0DFB363D00E}" type="presParOf" srcId="{EA9FD21D-EAA6-4C13-BDFB-B17F9EE485F4}" destId="{A00E546E-72D0-4420-BE7D-1F48A90C9994}" srcOrd="2" destOrd="0" presId="urn:microsoft.com/office/officeart/2005/8/layout/bList2"/>
    <dgm:cxn modelId="{6CB2728C-A908-4BB7-AE7E-A94DFA135A06}" type="presParOf" srcId="{A00E546E-72D0-4420-BE7D-1F48A90C9994}" destId="{DDD3B117-1B23-4C54-94E0-CF3458069A52}" srcOrd="0" destOrd="0" presId="urn:microsoft.com/office/officeart/2005/8/layout/bList2"/>
    <dgm:cxn modelId="{D6EC7190-B39B-4E1D-9A26-C796CACED257}" type="presParOf" srcId="{A00E546E-72D0-4420-BE7D-1F48A90C9994}" destId="{E9E2FFE4-4E82-4D0F-8E9C-3BA82EA26258}" srcOrd="1" destOrd="0" presId="urn:microsoft.com/office/officeart/2005/8/layout/bList2"/>
    <dgm:cxn modelId="{E3ED99B5-A406-41C7-9497-F413526A69D3}" type="presParOf" srcId="{A00E546E-72D0-4420-BE7D-1F48A90C9994}" destId="{669CAC6C-0A0F-4975-A571-E501FD2BCCCD}" srcOrd="2" destOrd="0" presId="urn:microsoft.com/office/officeart/2005/8/layout/bList2"/>
    <dgm:cxn modelId="{85AD7C40-659C-4EF3-9F11-8BDC2F2AB428}" type="presParOf" srcId="{A00E546E-72D0-4420-BE7D-1F48A90C9994}" destId="{304CD361-E275-4B83-A781-FDB479DA9011}" srcOrd="3" destOrd="0" presId="urn:microsoft.com/office/officeart/2005/8/layout/bList2"/>
    <dgm:cxn modelId="{AA84E7D1-B5CC-4E0B-B7F3-8AFF89A461D1}" type="presParOf" srcId="{EA9FD21D-EAA6-4C13-BDFB-B17F9EE485F4}" destId="{C7214627-487D-4886-A65D-981E7D7B8C6B}" srcOrd="3" destOrd="0" presId="urn:microsoft.com/office/officeart/2005/8/layout/bList2"/>
    <dgm:cxn modelId="{BDDA2444-AA1E-489B-A563-18038B700993}" type="presParOf" srcId="{EA9FD21D-EAA6-4C13-BDFB-B17F9EE485F4}" destId="{661D87F6-C4CE-4163-AF77-4207F425CB36}" srcOrd="4" destOrd="0" presId="urn:microsoft.com/office/officeart/2005/8/layout/bList2"/>
    <dgm:cxn modelId="{3683918C-8362-4B4E-823F-C300CB2C59EF}" type="presParOf" srcId="{661D87F6-C4CE-4163-AF77-4207F425CB36}" destId="{D3A1F631-4516-4F72-BD3F-26107A9E0E20}" srcOrd="0" destOrd="0" presId="urn:microsoft.com/office/officeart/2005/8/layout/bList2"/>
    <dgm:cxn modelId="{5A758325-E067-4381-B727-C2A61D5056D6}" type="presParOf" srcId="{661D87F6-C4CE-4163-AF77-4207F425CB36}" destId="{C7C3CE99-34DD-4DA0-8248-25E3CD12C40A}" srcOrd="1" destOrd="0" presId="urn:microsoft.com/office/officeart/2005/8/layout/bList2"/>
    <dgm:cxn modelId="{BFA0C55B-241E-464C-BD5F-3EB570B04378}" type="presParOf" srcId="{661D87F6-C4CE-4163-AF77-4207F425CB36}" destId="{6CC2B128-B6E5-4B75-8335-BB40DC332840}" srcOrd="2" destOrd="0" presId="urn:microsoft.com/office/officeart/2005/8/layout/bList2"/>
    <dgm:cxn modelId="{0D62BD5C-AC89-42CC-A203-D7204DC8AB9E}" type="presParOf" srcId="{661D87F6-C4CE-4163-AF77-4207F425CB36}" destId="{9B642E29-5680-42D0-BAB0-84F2965A7150}" srcOrd="3" destOrd="0" presId="urn:microsoft.com/office/officeart/2005/8/layout/bList2"/>
    <dgm:cxn modelId="{348C6801-8AC5-47CB-805D-4BEB728C984B}" type="presParOf" srcId="{EA9FD21D-EAA6-4C13-BDFB-B17F9EE485F4}" destId="{DD4976F0-7BC5-4D65-A4A6-F4912C33EE9E}" srcOrd="5" destOrd="0" presId="urn:microsoft.com/office/officeart/2005/8/layout/bList2"/>
    <dgm:cxn modelId="{7B82DACC-A2D4-4B17-B84B-5CCB4109DD7E}" type="presParOf" srcId="{EA9FD21D-EAA6-4C13-BDFB-B17F9EE485F4}" destId="{0B1A9032-BCDE-4354-B7C9-C4A216F6B8C8}" srcOrd="6" destOrd="0" presId="urn:microsoft.com/office/officeart/2005/8/layout/bList2"/>
    <dgm:cxn modelId="{FB3C2534-F78F-4204-B991-F62433100258}" type="presParOf" srcId="{0B1A9032-BCDE-4354-B7C9-C4A216F6B8C8}" destId="{B01A2FC2-BBD0-4866-B6B1-83C9CB3FCE75}" srcOrd="0" destOrd="0" presId="urn:microsoft.com/office/officeart/2005/8/layout/bList2"/>
    <dgm:cxn modelId="{64FF456C-11D6-458A-8778-A52153673A0E}" type="presParOf" srcId="{0B1A9032-BCDE-4354-B7C9-C4A216F6B8C8}" destId="{0EBB2903-625E-4719-87F1-90A7F6AA4B7D}" srcOrd="1" destOrd="0" presId="urn:microsoft.com/office/officeart/2005/8/layout/bList2"/>
    <dgm:cxn modelId="{6D53F848-8062-49AB-A57E-D85E67604BB4}" type="presParOf" srcId="{0B1A9032-BCDE-4354-B7C9-C4A216F6B8C8}" destId="{008FB6D9-E20F-4B93-A05C-7B7DDC27893D}" srcOrd="2" destOrd="0" presId="urn:microsoft.com/office/officeart/2005/8/layout/bList2"/>
    <dgm:cxn modelId="{CCBE8D46-B6F7-4457-AC93-B2D564258B48}" type="presParOf" srcId="{0B1A9032-BCDE-4354-B7C9-C4A216F6B8C8}" destId="{B191A062-A03F-4113-A042-FF2C6A6C2477}" srcOrd="3" destOrd="0" presId="urn:microsoft.com/office/officeart/2005/8/layout/bList2"/>
    <dgm:cxn modelId="{7318B49C-0A84-4BE3-8F74-06FE94E04AC9}" type="presParOf" srcId="{EA9FD21D-EAA6-4C13-BDFB-B17F9EE485F4}" destId="{AE56A216-3EA6-4042-937F-70CAD66E4657}" srcOrd="7" destOrd="0" presId="urn:microsoft.com/office/officeart/2005/8/layout/bList2"/>
    <dgm:cxn modelId="{3BB29A17-FA5F-4832-8D2D-BCFB51F7D43D}" type="presParOf" srcId="{EA9FD21D-EAA6-4C13-BDFB-B17F9EE485F4}" destId="{F56F858C-E9FD-46BF-8601-DFA4A4B46148}" srcOrd="8" destOrd="0" presId="urn:microsoft.com/office/officeart/2005/8/layout/bList2"/>
    <dgm:cxn modelId="{C6DD8850-8107-4242-A627-F492CFAA156F}" type="presParOf" srcId="{F56F858C-E9FD-46BF-8601-DFA4A4B46148}" destId="{4AAD554D-4F0A-491B-B550-85C9587EF3FC}" srcOrd="0" destOrd="0" presId="urn:microsoft.com/office/officeart/2005/8/layout/bList2"/>
    <dgm:cxn modelId="{8FF721A8-B5AF-4DC1-A3B6-31764301630F}" type="presParOf" srcId="{F56F858C-E9FD-46BF-8601-DFA4A4B46148}" destId="{DD628077-6A99-456C-B9B6-245E779AB30C}" srcOrd="1" destOrd="0" presId="urn:microsoft.com/office/officeart/2005/8/layout/bList2"/>
    <dgm:cxn modelId="{A57CF5F0-96D8-48A4-82AF-E750164F9555}" type="presParOf" srcId="{F56F858C-E9FD-46BF-8601-DFA4A4B46148}" destId="{440888C9-4CEC-445B-8A78-D44BD7531EC9}" srcOrd="2" destOrd="0" presId="urn:microsoft.com/office/officeart/2005/8/layout/bList2"/>
    <dgm:cxn modelId="{874160C2-9269-4BA3-8C54-186DFD2CD313}" type="presParOf" srcId="{F56F858C-E9FD-46BF-8601-DFA4A4B46148}" destId="{1123A42D-F06B-45A5-8D57-86D221F98155}" srcOrd="3" destOrd="0" presId="urn:microsoft.com/office/officeart/2005/8/layout/bList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72FBE-7E6C-4800-8288-5BC820CE645C}">
      <dsp:nvSpPr>
        <dsp:cNvPr id="0" name=""/>
        <dsp:cNvSpPr/>
      </dsp:nvSpPr>
      <dsp:spPr>
        <a:xfrm>
          <a:off x="293825" y="3328"/>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Protect people from harm</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Safeguarding</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Risk management</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Safe care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Medicines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Learning</a:t>
          </a:r>
        </a:p>
      </dsp:txBody>
      <dsp:txXfrm>
        <a:off x="331541" y="41044"/>
        <a:ext cx="2080912" cy="1571949"/>
      </dsp:txXfrm>
    </dsp:sp>
    <dsp:sp modelId="{E6100C6E-9F5D-41BE-A1C9-3887247F35BF}">
      <dsp:nvSpPr>
        <dsp:cNvPr id="0" name=""/>
        <dsp:cNvSpPr/>
      </dsp:nvSpPr>
      <dsp:spPr>
        <a:xfrm>
          <a:off x="293825" y="1615440"/>
          <a:ext cx="2156344" cy="692156"/>
        </a:xfrm>
        <a:prstGeom prst="rect">
          <a:avLst/>
        </a:prstGeom>
        <a:solidFill>
          <a:srgbClr val="EC2393"/>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b="1" kern="1200"/>
            <a:t>Safe</a:t>
          </a:r>
        </a:p>
      </dsp:txBody>
      <dsp:txXfrm>
        <a:off x="293825" y="1615440"/>
        <a:ext cx="1518552" cy="692156"/>
      </dsp:txXfrm>
    </dsp:sp>
    <dsp:sp modelId="{2F9C22C5-A3CA-47AD-9E44-4F5D6DBC7EB1}">
      <dsp:nvSpPr>
        <dsp:cNvPr id="0" name=""/>
        <dsp:cNvSpPr/>
      </dsp:nvSpPr>
      <dsp:spPr>
        <a:xfrm>
          <a:off x="1873378" y="1725383"/>
          <a:ext cx="754720" cy="754720"/>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D3B117-1B23-4C54-94E0-CF3458069A52}">
      <dsp:nvSpPr>
        <dsp:cNvPr id="0" name=""/>
        <dsp:cNvSpPr/>
      </dsp:nvSpPr>
      <dsp:spPr>
        <a:xfrm>
          <a:off x="2815076" y="5774"/>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46C788"/>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Deliver evidence-based outcomes</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Assess needs</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Monitor outcomes</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Skilled staff</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Teamwork</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Consent</a:t>
          </a:r>
        </a:p>
      </dsp:txBody>
      <dsp:txXfrm>
        <a:off x="2852792" y="43490"/>
        <a:ext cx="2080912" cy="1571949"/>
      </dsp:txXfrm>
    </dsp:sp>
    <dsp:sp modelId="{669CAC6C-0A0F-4975-A571-E501FD2BCCCD}">
      <dsp:nvSpPr>
        <dsp:cNvPr id="0" name=""/>
        <dsp:cNvSpPr/>
      </dsp:nvSpPr>
      <dsp:spPr>
        <a:xfrm>
          <a:off x="2815076" y="1615440"/>
          <a:ext cx="2156344" cy="692156"/>
        </a:xfrm>
        <a:prstGeom prst="rect">
          <a:avLst/>
        </a:prstGeom>
        <a:solidFill>
          <a:srgbClr val="46C788"/>
        </a:solidFill>
        <a:ln w="25400" cap="flat" cmpd="sng" algn="ctr">
          <a:solidFill>
            <a:srgbClr val="46C78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b="1" kern="1200"/>
            <a:t>Effective</a:t>
          </a:r>
        </a:p>
      </dsp:txBody>
      <dsp:txXfrm>
        <a:off x="2815076" y="1615440"/>
        <a:ext cx="1518552" cy="692156"/>
      </dsp:txXfrm>
    </dsp:sp>
    <dsp:sp modelId="{304CD361-E275-4B83-A781-FDB479DA9011}">
      <dsp:nvSpPr>
        <dsp:cNvPr id="0" name=""/>
        <dsp:cNvSpPr/>
      </dsp:nvSpPr>
      <dsp:spPr>
        <a:xfrm>
          <a:off x="4394628" y="1725383"/>
          <a:ext cx="754720" cy="754720"/>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A1F631-4516-4F72-BD3F-26107A9E0E20}">
      <dsp:nvSpPr>
        <dsp:cNvPr id="0" name=""/>
        <dsp:cNvSpPr/>
      </dsp:nvSpPr>
      <dsp:spPr>
        <a:xfrm>
          <a:off x="5336326" y="5774"/>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FB5937"/>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Treat people with compassion</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Respect &amp; kindness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Involve people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Privacy &amp; dignity</a:t>
          </a:r>
        </a:p>
      </dsp:txBody>
      <dsp:txXfrm>
        <a:off x="5374042" y="43490"/>
        <a:ext cx="2080912" cy="1571949"/>
      </dsp:txXfrm>
    </dsp:sp>
    <dsp:sp modelId="{6CC2B128-B6E5-4B75-8335-BB40DC332840}">
      <dsp:nvSpPr>
        <dsp:cNvPr id="0" name=""/>
        <dsp:cNvSpPr/>
      </dsp:nvSpPr>
      <dsp:spPr>
        <a:xfrm>
          <a:off x="5336326" y="1615440"/>
          <a:ext cx="2156344" cy="692156"/>
        </a:xfrm>
        <a:prstGeom prst="rect">
          <a:avLst/>
        </a:prstGeom>
        <a:solidFill>
          <a:srgbClr val="FB5937"/>
        </a:solidFill>
        <a:ln w="25400" cap="flat" cmpd="sng" algn="ctr">
          <a:solidFill>
            <a:srgbClr val="F6D02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b="1" kern="1200"/>
            <a:t>Caring</a:t>
          </a:r>
        </a:p>
      </dsp:txBody>
      <dsp:txXfrm>
        <a:off x="5336326" y="1615440"/>
        <a:ext cx="1518552" cy="692156"/>
      </dsp:txXfrm>
    </dsp:sp>
    <dsp:sp modelId="{9B642E29-5680-42D0-BAB0-84F2965A7150}">
      <dsp:nvSpPr>
        <dsp:cNvPr id="0" name=""/>
        <dsp:cNvSpPr/>
      </dsp:nvSpPr>
      <dsp:spPr>
        <a:xfrm>
          <a:off x="6915878" y="1725383"/>
          <a:ext cx="754720" cy="754720"/>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1A2FC2-BBD0-4866-B6B1-83C9CB3FCE75}">
      <dsp:nvSpPr>
        <dsp:cNvPr id="0" name=""/>
        <dsp:cNvSpPr/>
      </dsp:nvSpPr>
      <dsp:spPr>
        <a:xfrm>
          <a:off x="1554450" y="2853901"/>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0C7CC4"/>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Meet individual needs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Person-centred</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Equity of access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Timely care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Complaints</a:t>
          </a:r>
        </a:p>
      </dsp:txBody>
      <dsp:txXfrm>
        <a:off x="1592166" y="2891617"/>
        <a:ext cx="2080912" cy="1571949"/>
      </dsp:txXfrm>
    </dsp:sp>
    <dsp:sp modelId="{008FB6D9-E20F-4B93-A05C-7B7DDC27893D}">
      <dsp:nvSpPr>
        <dsp:cNvPr id="0" name=""/>
        <dsp:cNvSpPr/>
      </dsp:nvSpPr>
      <dsp:spPr>
        <a:xfrm>
          <a:off x="1554450" y="4463567"/>
          <a:ext cx="2156344" cy="692156"/>
        </a:xfrm>
        <a:prstGeom prst="rect">
          <a:avLst/>
        </a:prstGeom>
        <a:solidFill>
          <a:srgbClr val="0C7CC4"/>
        </a:solidFill>
        <a:ln w="25400" cap="flat" cmpd="sng" algn="ctr">
          <a:solidFill>
            <a:srgbClr val="46C78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kern="1200"/>
            <a:t>Responsive</a:t>
          </a:r>
        </a:p>
      </dsp:txBody>
      <dsp:txXfrm>
        <a:off x="1554450" y="4463567"/>
        <a:ext cx="1518552" cy="692156"/>
      </dsp:txXfrm>
    </dsp:sp>
    <dsp:sp modelId="{B191A062-A03F-4113-A042-FF2C6A6C2477}">
      <dsp:nvSpPr>
        <dsp:cNvPr id="0" name=""/>
        <dsp:cNvSpPr/>
      </dsp:nvSpPr>
      <dsp:spPr>
        <a:xfrm>
          <a:off x="3134003" y="4573510"/>
          <a:ext cx="754720" cy="754720"/>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AD554D-4F0A-491B-B550-85C9587EF3FC}">
      <dsp:nvSpPr>
        <dsp:cNvPr id="0" name=""/>
        <dsp:cNvSpPr/>
      </dsp:nvSpPr>
      <dsp:spPr>
        <a:xfrm>
          <a:off x="4075701" y="2853901"/>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Ensure strong leadership</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Leadership</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Strategy</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Culture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Governance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Improvement</a:t>
          </a:r>
        </a:p>
      </dsp:txBody>
      <dsp:txXfrm>
        <a:off x="4113417" y="2891617"/>
        <a:ext cx="2080912" cy="1571949"/>
      </dsp:txXfrm>
    </dsp:sp>
    <dsp:sp modelId="{440888C9-4CEC-445B-8A78-D44BD7531EC9}">
      <dsp:nvSpPr>
        <dsp:cNvPr id="0" name=""/>
        <dsp:cNvSpPr/>
      </dsp:nvSpPr>
      <dsp:spPr>
        <a:xfrm>
          <a:off x="4075248" y="4472800"/>
          <a:ext cx="2156344" cy="692156"/>
        </a:xfrm>
        <a:prstGeom prst="rect">
          <a:avLst/>
        </a:prstGeom>
        <a:solidFill>
          <a:srgbClr val="EC2393"/>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kern="1200"/>
            <a:t>Well-led</a:t>
          </a:r>
        </a:p>
      </dsp:txBody>
      <dsp:txXfrm>
        <a:off x="4075248" y="4472800"/>
        <a:ext cx="1518552" cy="692156"/>
      </dsp:txXfrm>
    </dsp:sp>
    <dsp:sp modelId="{1123A42D-F06B-45A5-8D57-86D221F98155}">
      <dsp:nvSpPr>
        <dsp:cNvPr id="0" name=""/>
        <dsp:cNvSpPr/>
      </dsp:nvSpPr>
      <dsp:spPr>
        <a:xfrm>
          <a:off x="5655253" y="4573510"/>
          <a:ext cx="754720" cy="754720"/>
        </a:xfrm>
        <a:prstGeom prst="ellipse">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4D7CF-6AAB-402C-BE92-7E8595F16BC3}" type="datetimeFigureOut">
              <a:rPr lang="en-GB" smtClean="0"/>
              <a:t>29/05/2026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09751A-F331-45EE-91BD-8E8659189C0A}" type="slidenum">
              <a:rPr lang="en-GB" smtClean="0"/>
              <a:t>‹#›</a:t>
            </a:fld>
            <a:endParaRPr lang="en-GB"/>
          </a:p>
        </p:txBody>
      </p:sp>
    </p:spTree>
    <p:extLst>
      <p:ext uri="{BB962C8B-B14F-4D97-AF65-F5344CB8AC3E}">
        <p14:creationId xmlns:p14="http://schemas.microsoft.com/office/powerpoint/2010/main" val="1224049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4F1050-0550-4F4E-87AC-849FA92DA0C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2488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09751A-F331-45EE-91BD-8E8659189C0A}" type="slidenum">
              <a:rPr lang="en-GB" smtClean="0"/>
              <a:t>13</a:t>
            </a:fld>
            <a:endParaRPr lang="en-GB"/>
          </a:p>
        </p:txBody>
      </p:sp>
    </p:spTree>
    <p:extLst>
      <p:ext uri="{BB962C8B-B14F-4D97-AF65-F5344CB8AC3E}">
        <p14:creationId xmlns:p14="http://schemas.microsoft.com/office/powerpoint/2010/main" val="1516621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9751A-F331-45EE-91BD-8E8659189C0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0113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09751A-F331-45EE-91BD-8E8659189C0A}" type="slidenum">
              <a:rPr lang="en-GB" smtClean="0"/>
              <a:t>24</a:t>
            </a:fld>
            <a:endParaRPr lang="en-GB"/>
          </a:p>
        </p:txBody>
      </p:sp>
    </p:spTree>
    <p:extLst>
      <p:ext uri="{BB962C8B-B14F-4D97-AF65-F5344CB8AC3E}">
        <p14:creationId xmlns:p14="http://schemas.microsoft.com/office/powerpoint/2010/main" val="3352286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262E9-728A-835C-C26B-D87B0E766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2587E-2520-FA12-B731-6D9296838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D78CAC-C8AC-746C-9376-4B29FA1496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D39D6CC-3CD8-B147-8092-28F31CFB84F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4F1050-0550-4F4E-87AC-849FA92DA0C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020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 Fixed Tag">
    <p:spTree>
      <p:nvGrpSpPr>
        <p:cNvPr id="1" name=""/>
        <p:cNvGrpSpPr/>
        <p:nvPr/>
      </p:nvGrpSpPr>
      <p:grpSpPr>
        <a:xfrm>
          <a:off x="0" y="0"/>
          <a:ext cx="0" cy="0"/>
          <a:chOff x="0" y="0"/>
          <a:chExt cx="0" cy="0"/>
        </a:xfrm>
      </p:grpSpPr>
      <p:sp>
        <p:nvSpPr>
          <p:cNvPr id="6" name="Text Placeholder 2"/>
          <p:cNvSpPr>
            <a:spLocks noGrp="1"/>
          </p:cNvSpPr>
          <p:nvPr>
            <p:ph type="body" sz="quarter" idx="10" hasCustomPrompt="1"/>
          </p:nvPr>
        </p:nvSpPr>
        <p:spPr>
          <a:xfrm>
            <a:off x="1000489" y="2365538"/>
            <a:ext cx="10194327" cy="2128852"/>
          </a:xfrm>
          <a:prstGeom prst="rect">
            <a:avLst/>
          </a:prstGeom>
        </p:spPr>
        <p:txBody>
          <a:bodyPr vert="horz" lIns="0" tIns="0" rIns="0" bIns="0" anchor="ctr" anchorCtr="0"/>
          <a:lstStyle>
            <a:lvl1pPr marL="0" indent="0" algn="l">
              <a:spcBef>
                <a:spcPts val="0"/>
              </a:spcBef>
              <a:buFontTx/>
              <a:buNone/>
              <a:defRPr sz="3200">
                <a:solidFill>
                  <a:schemeClr val="bg1"/>
                </a:solidFill>
                <a:latin typeface="Arial"/>
                <a:cs typeface="Arial"/>
              </a:defRPr>
            </a:lvl1pPr>
          </a:lstStyle>
          <a:p>
            <a:pPr lvl="0"/>
            <a:r>
              <a:rPr lang="en-US"/>
              <a:t>Title of presentation</a:t>
            </a:r>
          </a:p>
        </p:txBody>
      </p:sp>
      <p:sp>
        <p:nvSpPr>
          <p:cNvPr id="4" name="Rectangle 3">
            <a:extLst>
              <a:ext uri="{FF2B5EF4-FFF2-40B4-BE49-F238E27FC236}">
                <a16:creationId xmlns:a16="http://schemas.microsoft.com/office/drawing/2014/main" id="{658CD993-E01D-4C6D-AC69-FD8AEB63244A}"/>
              </a:ext>
            </a:extLst>
          </p:cNvPr>
          <p:cNvSpPr/>
          <p:nvPr userDrawn="1"/>
        </p:nvSpPr>
        <p:spPr>
          <a:xfrm>
            <a:off x="358048" y="4891653"/>
            <a:ext cx="6135329" cy="1160206"/>
          </a:xfrm>
          <a:prstGeom prst="rect">
            <a:avLst/>
          </a:prstGeom>
          <a:solidFill>
            <a:srgbClr val="185C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1"/>
            <a:r>
              <a:rPr lang="en-GB" sz="4000" err="1">
                <a:highlight>
                  <a:srgbClr val="1C5C59"/>
                </a:highlight>
                <a:latin typeface="Arial" panose="020B0604020202020204" pitchFamily="34" charset="0"/>
                <a:cs typeface="Arial" panose="020B0604020202020204" pitchFamily="34" charset="0"/>
              </a:rPr>
              <a:t>Oxlead</a:t>
            </a:r>
            <a:r>
              <a:rPr lang="en-GB" sz="4000">
                <a:highlight>
                  <a:srgbClr val="1C5C59"/>
                </a:highlight>
                <a:latin typeface="Arial" panose="020B0604020202020204" pitchFamily="34" charset="0"/>
                <a:cs typeface="Arial" panose="020B0604020202020204" pitchFamily="34" charset="0"/>
              </a:rPr>
              <a:t> Programme </a:t>
            </a:r>
            <a:endParaRPr lang="en-GB" sz="1400">
              <a:highlight>
                <a:srgbClr val="1C5C59"/>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9573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 Editable Tag">
    <p:spTree>
      <p:nvGrpSpPr>
        <p:cNvPr id="1" name=""/>
        <p:cNvGrpSpPr/>
        <p:nvPr/>
      </p:nvGrpSpPr>
      <p:grpSpPr>
        <a:xfrm>
          <a:off x="0" y="0"/>
          <a:ext cx="0" cy="0"/>
          <a:chOff x="0" y="0"/>
          <a:chExt cx="0" cy="0"/>
        </a:xfrm>
      </p:grpSpPr>
      <p:sp>
        <p:nvSpPr>
          <p:cNvPr id="6" name="Text Placeholder 2"/>
          <p:cNvSpPr>
            <a:spLocks noGrp="1"/>
          </p:cNvSpPr>
          <p:nvPr>
            <p:ph type="body" sz="quarter" idx="10" hasCustomPrompt="1"/>
          </p:nvPr>
        </p:nvSpPr>
        <p:spPr>
          <a:xfrm>
            <a:off x="1000489" y="2365538"/>
            <a:ext cx="10194327" cy="2128852"/>
          </a:xfrm>
          <a:prstGeom prst="rect">
            <a:avLst/>
          </a:prstGeom>
        </p:spPr>
        <p:txBody>
          <a:bodyPr vert="horz" lIns="0" tIns="0" rIns="0" bIns="0" anchor="ctr" anchorCtr="0"/>
          <a:lstStyle>
            <a:lvl1pPr marL="0" indent="0" algn="l">
              <a:spcBef>
                <a:spcPts val="0"/>
              </a:spcBef>
              <a:buFontTx/>
              <a:buNone/>
              <a:defRPr sz="3200">
                <a:solidFill>
                  <a:schemeClr val="bg1"/>
                </a:solidFill>
                <a:latin typeface="Arial"/>
                <a:cs typeface="Arial"/>
              </a:defRPr>
            </a:lvl1pPr>
          </a:lstStyle>
          <a:p>
            <a:pPr lvl="0"/>
            <a:r>
              <a:rPr lang="en-US"/>
              <a:t>Title of presentation</a:t>
            </a:r>
          </a:p>
        </p:txBody>
      </p:sp>
      <p:sp>
        <p:nvSpPr>
          <p:cNvPr id="9" name="Text Placeholder 2"/>
          <p:cNvSpPr>
            <a:spLocks noGrp="1"/>
          </p:cNvSpPr>
          <p:nvPr>
            <p:ph type="body" sz="quarter" idx="11" hasCustomPrompt="1"/>
          </p:nvPr>
        </p:nvSpPr>
        <p:spPr>
          <a:xfrm>
            <a:off x="1000489" y="4928520"/>
            <a:ext cx="4900523" cy="1186285"/>
          </a:xfrm>
          <a:prstGeom prst="rect">
            <a:avLst/>
          </a:prstGeom>
        </p:spPr>
        <p:txBody>
          <a:bodyPr vert="horz" lIns="0" tIns="0" rIns="0" bIns="0" anchor="ctr" anchorCtr="0"/>
          <a:lstStyle>
            <a:lvl1pPr marL="0" indent="0" algn="l">
              <a:spcBef>
                <a:spcPts val="0"/>
              </a:spcBef>
              <a:buFontTx/>
              <a:buNone/>
              <a:defRPr sz="2400">
                <a:solidFill>
                  <a:schemeClr val="bg1"/>
                </a:solidFill>
                <a:latin typeface="Arial"/>
                <a:cs typeface="Arial"/>
              </a:defRPr>
            </a:lvl1pPr>
          </a:lstStyle>
          <a:p>
            <a:pPr lvl="0"/>
            <a:r>
              <a:rPr lang="en-US"/>
              <a:t>Text for additional information</a:t>
            </a:r>
          </a:p>
        </p:txBody>
      </p:sp>
      <p:sp>
        <p:nvSpPr>
          <p:cNvPr id="5" name="Rectangle 4">
            <a:extLst>
              <a:ext uri="{FF2B5EF4-FFF2-40B4-BE49-F238E27FC236}">
                <a16:creationId xmlns:a16="http://schemas.microsoft.com/office/drawing/2014/main" id="{8147BA91-AF38-4F9E-8460-099E287BE6CD}"/>
              </a:ext>
            </a:extLst>
          </p:cNvPr>
          <p:cNvSpPr/>
          <p:nvPr userDrawn="1"/>
        </p:nvSpPr>
        <p:spPr>
          <a:xfrm>
            <a:off x="358049" y="4928519"/>
            <a:ext cx="6135329" cy="1160206"/>
          </a:xfrm>
          <a:prstGeom prst="rect">
            <a:avLst/>
          </a:prstGeom>
          <a:solidFill>
            <a:srgbClr val="185C59"/>
          </a:solidFill>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a:highlight>
                  <a:srgbClr val="1C5C59"/>
                </a:highlight>
                <a:latin typeface="Arial" panose="020B0604020202020204" pitchFamily="34" charset="0"/>
                <a:cs typeface="Arial" panose="020B0604020202020204" pitchFamily="34" charset="0"/>
              </a:rPr>
              <a:t>Organise For Success</a:t>
            </a:r>
          </a:p>
          <a:p>
            <a:pPr lvl="1"/>
            <a:r>
              <a:rPr lang="en-GB" sz="1000">
                <a:highlight>
                  <a:srgbClr val="1C5C59"/>
                </a:highlight>
                <a:latin typeface="Arial" panose="020B0604020202020204" pitchFamily="34" charset="0"/>
                <a:cs typeface="Arial" panose="020B0604020202020204" pitchFamily="34" charset="0"/>
              </a:rPr>
              <a:t>through organisational consultancy</a:t>
            </a:r>
          </a:p>
        </p:txBody>
      </p:sp>
    </p:spTree>
    <p:extLst>
      <p:ext uri="{BB962C8B-B14F-4D97-AF65-F5344CB8AC3E}">
        <p14:creationId xmlns:p14="http://schemas.microsoft.com/office/powerpoint/2010/main" val="2195899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  Brande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48CDA3-BB0C-944C-A66E-0B75904F4E6B}"/>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10" name="TextBox 9">
            <a:extLst>
              <a:ext uri="{FF2B5EF4-FFF2-40B4-BE49-F238E27FC236}">
                <a16:creationId xmlns:a16="http://schemas.microsoft.com/office/drawing/2014/main" id="{86E6D05F-93C8-4E83-BCB5-74179C03373A}"/>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283693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age –  Brande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7" name="Rectangle 6">
            <a:extLst>
              <a:ext uri="{FF2B5EF4-FFF2-40B4-BE49-F238E27FC236}">
                <a16:creationId xmlns:a16="http://schemas.microsoft.com/office/drawing/2014/main" id="{72AFC703-FB9D-AB44-8D08-0C529D4C6DB6}"/>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0C7C9DD-AD0C-4727-BF11-B0A910F2C3E4}"/>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2267677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 Large graphic">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7"/>
            <a:ext cx="10940288" cy="5084045"/>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For use with large graphics that fill the page</a:t>
            </a:r>
          </a:p>
        </p:txBody>
      </p:sp>
    </p:spTree>
    <p:extLst>
      <p:ext uri="{BB962C8B-B14F-4D97-AF65-F5344CB8AC3E}">
        <p14:creationId xmlns:p14="http://schemas.microsoft.com/office/powerpoint/2010/main" val="1344750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 With Address Ba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pic>
        <p:nvPicPr>
          <p:cNvPr id="4" name="Picture 3"/>
          <p:cNvPicPr>
            <a:picLocks noChangeAspect="1"/>
          </p:cNvPicPr>
          <p:nvPr userDrawn="1"/>
        </p:nvPicPr>
        <p:blipFill>
          <a:blip r:embed="rId3"/>
          <a:stretch>
            <a:fillRect/>
          </a:stretch>
        </p:blipFill>
        <p:spPr>
          <a:xfrm>
            <a:off x="613835" y="6376457"/>
            <a:ext cx="5820832" cy="106715"/>
          </a:xfrm>
          <a:prstGeom prst="rect">
            <a:avLst/>
          </a:prstGeom>
        </p:spPr>
      </p:pic>
      <p:sp>
        <p:nvSpPr>
          <p:cNvPr id="5" name="TextBox 4"/>
          <p:cNvSpPr txBox="1"/>
          <p:nvPr userDrawn="1"/>
        </p:nvSpPr>
        <p:spPr>
          <a:xfrm>
            <a:off x="613835" y="6592759"/>
            <a:ext cx="8692444" cy="82074"/>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800" b="0" i="0" u="none" strike="noStrike" kern="1200" baseline="30000">
                <a:solidFill>
                  <a:schemeClr val="tx1">
                    <a:lumMod val="65000"/>
                    <a:lumOff val="35000"/>
                  </a:schemeClr>
                </a:solidFill>
                <a:latin typeface="Arial"/>
                <a:ea typeface="+mn-ea"/>
                <a:cs typeface="Arial"/>
              </a:rPr>
              <a:t>Registered Office: 31 St Johns, Worcester, WR2 5AG     |     Tricordant Ltd. Registered in England and Wales No. 05365159. VAT No. 850 7937 01</a:t>
            </a:r>
          </a:p>
        </p:txBody>
      </p:sp>
      <p:sp>
        <p:nvSpPr>
          <p:cNvPr id="8"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11"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Only for use as a printed report and where contact details are important</a:t>
            </a:r>
          </a:p>
        </p:txBody>
      </p:sp>
      <p:pic>
        <p:nvPicPr>
          <p:cNvPr id="9" name="Picture 8" descr="Logo&#10;&#10;Description automatically generated">
            <a:extLst>
              <a:ext uri="{FF2B5EF4-FFF2-40B4-BE49-F238E27FC236}">
                <a16:creationId xmlns:a16="http://schemas.microsoft.com/office/drawing/2014/main" id="{17E29C84-91F5-E54D-BEAE-E6C3AD1363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306279" y="6357867"/>
            <a:ext cx="1131251" cy="272591"/>
          </a:xfrm>
          <a:prstGeom prst="rect">
            <a:avLst/>
          </a:prstGeom>
        </p:spPr>
      </p:pic>
    </p:spTree>
    <p:extLst>
      <p:ext uri="{BB962C8B-B14F-4D97-AF65-F5344CB8AC3E}">
        <p14:creationId xmlns:p14="http://schemas.microsoft.com/office/powerpoint/2010/main" val="3136223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940CC5-F208-4E84-A335-5D05A965D56B}"/>
              </a:ext>
            </a:extLst>
          </p:cNvPr>
          <p:cNvSpPr>
            <a:spLocks noGrp="1"/>
          </p:cNvSpPr>
          <p:nvPr>
            <p:ph idx="1"/>
          </p:nvPr>
        </p:nvSpPr>
        <p:spPr>
          <a:xfrm>
            <a:off x="326175" y="1384467"/>
            <a:ext cx="11523989" cy="4883168"/>
          </a:xfrm>
          <a:prstGeom prst="rect">
            <a:avLst/>
          </a:prstGeom>
        </p:spPr>
        <p:txBody>
          <a:bodyPr>
            <a:normAutofit/>
          </a:bodyPr>
          <a:lstStyle>
            <a:lvl1pPr marL="228600" indent="-228600">
              <a:buFont typeface="Arial" panose="020B0604020202020204" pitchFamily="34" charset="0"/>
              <a:buChar char="•"/>
              <a:defRPr sz="2000">
                <a:latin typeface="Aptos" panose="020B0004020202020204" pitchFamily="34" charset="0"/>
                <a:ea typeface="Source Sans Pro" panose="020B0503030403020204" pitchFamily="34" charset="0"/>
              </a:defRPr>
            </a:lvl1pPr>
            <a:lvl2pPr marL="685800" indent="-228600">
              <a:buFont typeface="Courier New" panose="02070309020205020404" pitchFamily="49" charset="0"/>
              <a:buChar char="o"/>
              <a:defRPr sz="1800">
                <a:latin typeface="Aptos" panose="020B0004020202020204" pitchFamily="34" charset="0"/>
                <a:ea typeface="Source Sans Pro" panose="020B0503030403020204" pitchFamily="34" charset="0"/>
              </a:defRPr>
            </a:lvl2pPr>
            <a:lvl3pPr marL="1143000" indent="-228600">
              <a:buFont typeface="Arial" panose="020B0604020202020204" pitchFamily="34" charset="0"/>
              <a:buChar char="•"/>
              <a:defRPr sz="1600">
                <a:latin typeface="Aptos" panose="020B0004020202020204" pitchFamily="34" charset="0"/>
                <a:ea typeface="Source Sans Pro" panose="020B0503030403020204" pitchFamily="34" charset="0"/>
              </a:defRPr>
            </a:lvl3pPr>
            <a:lvl4pPr marL="1600200" indent="-228600">
              <a:buFont typeface="Arial" panose="020B0604020202020204" pitchFamily="34" charset="0"/>
              <a:buChar char="•"/>
              <a:defRPr sz="1400">
                <a:latin typeface="Aptos" panose="020B0004020202020204" pitchFamily="34" charset="0"/>
                <a:ea typeface="Source Sans Pro" panose="020B0503030403020204" pitchFamily="34" charset="0"/>
              </a:defRPr>
            </a:lvl4pPr>
            <a:lvl5pPr marL="2057400" indent="-228600">
              <a:buFont typeface="Arial" panose="020B0604020202020204" pitchFamily="34" charset="0"/>
              <a:buChar char="•"/>
              <a:defRPr sz="1400">
                <a:latin typeface="Aptos" panose="020B0004020202020204" pitchFamily="34" charset="0"/>
                <a:ea typeface="Source Sans Pro" panose="020B05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1">
            <a:extLst>
              <a:ext uri="{FF2B5EF4-FFF2-40B4-BE49-F238E27FC236}">
                <a16:creationId xmlns:a16="http://schemas.microsoft.com/office/drawing/2014/main" id="{D58175A4-3994-06E4-7AE4-E00E1A972845}"/>
              </a:ext>
            </a:extLst>
          </p:cNvPr>
          <p:cNvSpPr txBox="1">
            <a:spLocks/>
          </p:cNvSpPr>
          <p:nvPr userDrawn="1"/>
        </p:nvSpPr>
        <p:spPr>
          <a:xfrm>
            <a:off x="600937" y="410368"/>
            <a:ext cx="1075286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B4046"/>
                </a:solidFill>
                <a:latin typeface="Montserrat" pitchFamily="2" charset="77"/>
                <a:ea typeface="+mj-ea"/>
                <a:cs typeface="+mj-cs"/>
              </a:defRPr>
            </a:lvl1pPr>
          </a:lstStyle>
          <a:p>
            <a:endParaRPr lang="en-GB"/>
          </a:p>
        </p:txBody>
      </p:sp>
      <p:sp>
        <p:nvSpPr>
          <p:cNvPr id="9" name="Title Placeholder 13">
            <a:extLst>
              <a:ext uri="{FF2B5EF4-FFF2-40B4-BE49-F238E27FC236}">
                <a16:creationId xmlns:a16="http://schemas.microsoft.com/office/drawing/2014/main" id="{546EA13B-F1E8-E0F1-BBD6-679C6C3E921D}"/>
              </a:ext>
            </a:extLst>
          </p:cNvPr>
          <p:cNvSpPr>
            <a:spLocks noGrp="1"/>
          </p:cNvSpPr>
          <p:nvPr>
            <p:ph type="title"/>
          </p:nvPr>
        </p:nvSpPr>
        <p:spPr>
          <a:xfrm>
            <a:off x="326176" y="230557"/>
            <a:ext cx="10752862" cy="915782"/>
          </a:xfrm>
          <a:prstGeom prst="rect">
            <a:avLst/>
          </a:prstGeom>
        </p:spPr>
        <p:txBody>
          <a:bodyPr vert="horz" lIns="91440" tIns="45720" rIns="91440" bIns="45720" rtlCol="0" anchor="ctr">
            <a:normAutofit/>
          </a:bodyPr>
          <a:lstStyle>
            <a:lvl1pPr algn="l">
              <a:defRPr sz="3200" b="0">
                <a:solidFill>
                  <a:srgbClr val="006C69"/>
                </a:solidFill>
                <a:latin typeface="Arial" panose="020B0604020202020204" pitchFamily="34" charset="0"/>
                <a:cs typeface="Arial" panose="020B0604020202020204" pitchFamily="34" charset="0"/>
              </a:defRPr>
            </a:lvl1pPr>
          </a:lstStyle>
          <a:p>
            <a:r>
              <a:rPr lang="en-GB"/>
              <a:t>Click to edit Master title style</a:t>
            </a:r>
          </a:p>
        </p:txBody>
      </p:sp>
      <p:grpSp>
        <p:nvGrpSpPr>
          <p:cNvPr id="6" name="Group 5">
            <a:extLst>
              <a:ext uri="{FF2B5EF4-FFF2-40B4-BE49-F238E27FC236}">
                <a16:creationId xmlns:a16="http://schemas.microsoft.com/office/drawing/2014/main" id="{70870A0B-F687-C602-C1DD-90D8800CDB06}"/>
              </a:ext>
            </a:extLst>
          </p:cNvPr>
          <p:cNvGrpSpPr/>
          <p:nvPr userDrawn="1"/>
        </p:nvGrpSpPr>
        <p:grpSpPr>
          <a:xfrm>
            <a:off x="9721049" y="230557"/>
            <a:ext cx="2129115" cy="417939"/>
            <a:chOff x="8888289" y="257509"/>
            <a:chExt cx="2961875" cy="581408"/>
          </a:xfrm>
        </p:grpSpPr>
        <p:pic>
          <p:nvPicPr>
            <p:cNvPr id="4" name="Picture 3">
              <a:extLst>
                <a:ext uri="{FF2B5EF4-FFF2-40B4-BE49-F238E27FC236}">
                  <a16:creationId xmlns:a16="http://schemas.microsoft.com/office/drawing/2014/main" id="{6F3DBA91-10BC-0C3C-B0F7-7098D7005CDF}"/>
                </a:ext>
              </a:extLst>
            </p:cNvPr>
            <p:cNvPicPr>
              <a:picLocks noChangeAspect="1"/>
            </p:cNvPicPr>
            <p:nvPr userDrawn="1"/>
          </p:nvPicPr>
          <p:blipFill>
            <a:blip r:embed="rId2"/>
            <a:stretch>
              <a:fillRect/>
            </a:stretch>
          </p:blipFill>
          <p:spPr>
            <a:xfrm>
              <a:off x="8888289" y="272533"/>
              <a:ext cx="1809129" cy="566384"/>
            </a:xfrm>
            <a:prstGeom prst="rect">
              <a:avLst/>
            </a:prstGeom>
          </p:spPr>
        </p:pic>
        <p:pic>
          <p:nvPicPr>
            <p:cNvPr id="5" name="Picture 4">
              <a:extLst>
                <a:ext uri="{FF2B5EF4-FFF2-40B4-BE49-F238E27FC236}">
                  <a16:creationId xmlns:a16="http://schemas.microsoft.com/office/drawing/2014/main" id="{E61106C8-8647-D38D-D705-A988540240FE}"/>
                </a:ext>
              </a:extLst>
            </p:cNvPr>
            <p:cNvPicPr>
              <a:picLocks noChangeAspect="1"/>
            </p:cNvPicPr>
            <p:nvPr userDrawn="1"/>
          </p:nvPicPr>
          <p:blipFill>
            <a:blip r:embed="rId3"/>
            <a:stretch>
              <a:fillRect/>
            </a:stretch>
          </p:blipFill>
          <p:spPr>
            <a:xfrm>
              <a:off x="10857437" y="257509"/>
              <a:ext cx="992727" cy="501941"/>
            </a:xfrm>
            <a:prstGeom prst="rect">
              <a:avLst/>
            </a:prstGeom>
          </p:spPr>
        </p:pic>
      </p:grpSp>
      <p:cxnSp>
        <p:nvCxnSpPr>
          <p:cNvPr id="2" name="Straight Connector 1">
            <a:extLst>
              <a:ext uri="{FF2B5EF4-FFF2-40B4-BE49-F238E27FC236}">
                <a16:creationId xmlns:a16="http://schemas.microsoft.com/office/drawing/2014/main" id="{85942BA5-679A-2B10-B72F-A3A2893AAE46}"/>
              </a:ext>
            </a:extLst>
          </p:cNvPr>
          <p:cNvCxnSpPr>
            <a:cxnSpLocks/>
          </p:cNvCxnSpPr>
          <p:nvPr userDrawn="1"/>
        </p:nvCxnSpPr>
        <p:spPr>
          <a:xfrm>
            <a:off x="600937" y="1146339"/>
            <a:ext cx="1295181" cy="0"/>
          </a:xfrm>
          <a:prstGeom prst="line">
            <a:avLst/>
          </a:prstGeom>
          <a:ln w="28575">
            <a:solidFill>
              <a:srgbClr val="FF7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4840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ge –  Brande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48CDA3-BB0C-944C-A66E-0B75904F4E6B}"/>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10" name="TextBox 9">
            <a:extLst>
              <a:ext uri="{FF2B5EF4-FFF2-40B4-BE49-F238E27FC236}">
                <a16:creationId xmlns:a16="http://schemas.microsoft.com/office/drawing/2014/main" id="{86E6D05F-93C8-4E83-BCB5-74179C03373A}"/>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1215520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age –  Brande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7" name="Rectangle 6">
            <a:extLst>
              <a:ext uri="{FF2B5EF4-FFF2-40B4-BE49-F238E27FC236}">
                <a16:creationId xmlns:a16="http://schemas.microsoft.com/office/drawing/2014/main" id="{72AFC703-FB9D-AB44-8D08-0C529D4C6DB6}"/>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0C7C9DD-AD0C-4727-BF11-B0A910F2C3E4}"/>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1650546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ge – Large graphic">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7"/>
            <a:ext cx="10940288" cy="5084045"/>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For use with large graphics that fill the page</a:t>
            </a:r>
          </a:p>
        </p:txBody>
      </p:sp>
    </p:spTree>
    <p:extLst>
      <p:ext uri="{BB962C8B-B14F-4D97-AF65-F5344CB8AC3E}">
        <p14:creationId xmlns:p14="http://schemas.microsoft.com/office/powerpoint/2010/main" val="1435415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ge – With Address Ba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pic>
        <p:nvPicPr>
          <p:cNvPr id="4" name="Picture 3"/>
          <p:cNvPicPr>
            <a:picLocks noChangeAspect="1"/>
          </p:cNvPicPr>
          <p:nvPr userDrawn="1"/>
        </p:nvPicPr>
        <p:blipFill>
          <a:blip r:embed="rId3"/>
          <a:stretch>
            <a:fillRect/>
          </a:stretch>
        </p:blipFill>
        <p:spPr>
          <a:xfrm>
            <a:off x="613835" y="6376457"/>
            <a:ext cx="5820832" cy="106715"/>
          </a:xfrm>
          <a:prstGeom prst="rect">
            <a:avLst/>
          </a:prstGeom>
        </p:spPr>
      </p:pic>
      <p:sp>
        <p:nvSpPr>
          <p:cNvPr id="5" name="TextBox 4"/>
          <p:cNvSpPr txBox="1"/>
          <p:nvPr userDrawn="1"/>
        </p:nvSpPr>
        <p:spPr>
          <a:xfrm>
            <a:off x="613835" y="6592759"/>
            <a:ext cx="8692444" cy="82074"/>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800" b="0" i="0" u="none" strike="noStrike" kern="1200" baseline="30000">
                <a:solidFill>
                  <a:schemeClr val="tx1">
                    <a:lumMod val="65000"/>
                    <a:lumOff val="35000"/>
                  </a:schemeClr>
                </a:solidFill>
                <a:latin typeface="Arial"/>
                <a:ea typeface="+mn-ea"/>
                <a:cs typeface="Arial"/>
              </a:rPr>
              <a:t>Registered Office: 31 St Johns, Worcester, WR2 5AG     |     Tricordant Ltd. Registered in England and Wales No. 05365159. VAT No. 850 7937 01</a:t>
            </a:r>
          </a:p>
        </p:txBody>
      </p:sp>
      <p:sp>
        <p:nvSpPr>
          <p:cNvPr id="8"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11"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Only for use as a printed report and where contact details are important</a:t>
            </a:r>
          </a:p>
        </p:txBody>
      </p:sp>
      <p:pic>
        <p:nvPicPr>
          <p:cNvPr id="9" name="Picture 8" descr="Logo&#10;&#10;Description automatically generated">
            <a:extLst>
              <a:ext uri="{FF2B5EF4-FFF2-40B4-BE49-F238E27FC236}">
                <a16:creationId xmlns:a16="http://schemas.microsoft.com/office/drawing/2014/main" id="{17E29C84-91F5-E54D-BEAE-E6C3AD1363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306279" y="6357867"/>
            <a:ext cx="1131251" cy="272591"/>
          </a:xfrm>
          <a:prstGeom prst="rect">
            <a:avLst/>
          </a:prstGeom>
        </p:spPr>
      </p:pic>
    </p:spTree>
    <p:extLst>
      <p:ext uri="{BB962C8B-B14F-4D97-AF65-F5344CB8AC3E}">
        <p14:creationId xmlns:p14="http://schemas.microsoft.com/office/powerpoint/2010/main" val="2654567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DC68-4E1B-1468-6BBD-07C857A8BC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3B9338D-D626-3FDE-2EFD-527AC6D6A4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7392AF-7F71-2F2F-A3B5-6ACAFB16EB1A}"/>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5" name="Footer Placeholder 4">
            <a:extLst>
              <a:ext uri="{FF2B5EF4-FFF2-40B4-BE49-F238E27FC236}">
                <a16:creationId xmlns:a16="http://schemas.microsoft.com/office/drawing/2014/main" id="{F8B22154-0B10-9FB1-861F-927C4BD021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C148DB-74BF-BB48-EACA-7846E0BAB62E}"/>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000104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DC68-4E1B-1468-6BBD-07C857A8BC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3B9338D-D626-3FDE-2EFD-527AC6D6A4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7392AF-7F71-2F2F-A3B5-6ACAFB16EB1A}"/>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5" name="Footer Placeholder 4">
            <a:extLst>
              <a:ext uri="{FF2B5EF4-FFF2-40B4-BE49-F238E27FC236}">
                <a16:creationId xmlns:a16="http://schemas.microsoft.com/office/drawing/2014/main" id="{F8B22154-0B10-9FB1-861F-927C4BD021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C148DB-74BF-BB48-EACA-7846E0BAB62E}"/>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453487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52E2D-AA35-8906-11B8-7C4BCB0D09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104FFC-B203-2064-9348-CDC6C52040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21E4D8-4A1F-DF96-A6D8-BF4DADA0092B}"/>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5" name="Footer Placeholder 4">
            <a:extLst>
              <a:ext uri="{FF2B5EF4-FFF2-40B4-BE49-F238E27FC236}">
                <a16:creationId xmlns:a16="http://schemas.microsoft.com/office/drawing/2014/main" id="{F63B1BAD-3C26-5356-7D5F-636BDBD31C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01285A-F0E6-0A30-B4E4-64266BBC50E5}"/>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847548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B393-65E3-4A25-7AF1-5C0E1A17E3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EB98A12-041E-18A5-354D-37B46EE6DB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04220F-4AA9-EBE9-431E-130CEC54BEAA}"/>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5" name="Footer Placeholder 4">
            <a:extLst>
              <a:ext uri="{FF2B5EF4-FFF2-40B4-BE49-F238E27FC236}">
                <a16:creationId xmlns:a16="http://schemas.microsoft.com/office/drawing/2014/main" id="{D926433E-D06B-466B-AB32-1B9746E043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5F2567-BD24-9D0C-12D6-A1DA091B9978}"/>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2813772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3C505-8624-2830-0DA9-5F2BD4B0EE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CEB8A0-C150-8FCC-BD54-3CAFE6EA7D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D954F9-C68A-B521-1883-419D5100ED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6B0297-30B8-B758-650F-688016F80620}"/>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6" name="Footer Placeholder 5">
            <a:extLst>
              <a:ext uri="{FF2B5EF4-FFF2-40B4-BE49-F238E27FC236}">
                <a16:creationId xmlns:a16="http://schemas.microsoft.com/office/drawing/2014/main" id="{C8DDDC9C-692F-73AD-A947-AE90242209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7A1649-C26F-9840-775C-771E0131726F}"/>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440067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CC0A2-85A1-0AB4-BF16-EFD5EB7D265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402F57-C680-FDD0-E1CF-BD656FF7BC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81314D-3CC3-E672-33B5-02B14A6D07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81972E-A9E2-A384-A363-DD0767FEC2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9FAA7A-88E8-366B-7AE0-49F1F06426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1926D3B-3E10-DF32-299F-D3A9C8D5CE11}"/>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8" name="Footer Placeholder 7">
            <a:extLst>
              <a:ext uri="{FF2B5EF4-FFF2-40B4-BE49-F238E27FC236}">
                <a16:creationId xmlns:a16="http://schemas.microsoft.com/office/drawing/2014/main" id="{1A836AFD-86D8-ABCC-56A1-4062BDFD9F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22469B0-A159-2A99-EB7F-2405EE0A7524}"/>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2607800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DDBC-8D41-6D0F-F3EB-5251B4B4884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3A519BA-9376-C4E7-B8FF-43F208998045}"/>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4" name="Footer Placeholder 3">
            <a:extLst>
              <a:ext uri="{FF2B5EF4-FFF2-40B4-BE49-F238E27FC236}">
                <a16:creationId xmlns:a16="http://schemas.microsoft.com/office/drawing/2014/main" id="{0EBA60F3-94A1-1AA3-E4F8-AA9742BD598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2FCD4CF-02FF-D930-83C9-F01D936F901E}"/>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2988905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8091BB-1F3F-BC65-31C0-0ED30F756616}"/>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3" name="Footer Placeholder 2">
            <a:extLst>
              <a:ext uri="{FF2B5EF4-FFF2-40B4-BE49-F238E27FC236}">
                <a16:creationId xmlns:a16="http://schemas.microsoft.com/office/drawing/2014/main" id="{E666A4AE-99A5-3E00-95E1-B6BBBBC340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E422C8-F0D2-51EC-9C05-94EDC6843E99}"/>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710593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2559E-73DE-3CBE-3416-67863F4058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AD82EF2-AD33-BA3D-98A1-1A4D087D1E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45C0D30-C397-478D-A943-B3654B484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E22E9E-C457-FBBB-9A7D-59CE17E2E9B5}"/>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6" name="Footer Placeholder 5">
            <a:extLst>
              <a:ext uri="{FF2B5EF4-FFF2-40B4-BE49-F238E27FC236}">
                <a16:creationId xmlns:a16="http://schemas.microsoft.com/office/drawing/2014/main" id="{C34C56FA-C227-7C49-FAFA-107C92C943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6F7623-2A0B-AC90-8489-89D1F1562D9D}"/>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9920110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5F85-3C80-C57E-F037-7DC02EE0E4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E53F0A6-F0E8-129B-B5C4-84900F4E38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FF0126-8A40-51F4-9860-05DDE48E2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D7560A-C82A-44D8-00FB-2A39355DB700}"/>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6" name="Footer Placeholder 5">
            <a:extLst>
              <a:ext uri="{FF2B5EF4-FFF2-40B4-BE49-F238E27FC236}">
                <a16:creationId xmlns:a16="http://schemas.microsoft.com/office/drawing/2014/main" id="{DA491544-EFA7-A53A-E5EB-A251E4C424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35FF46-5049-5D05-48F6-696A05218AE2}"/>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40970390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3F76-7713-E40F-C0A1-D3C9920903F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827075-E871-D674-1991-50C1FEF677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E03B2D-2738-40BE-8905-67822F714332}"/>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5" name="Footer Placeholder 4">
            <a:extLst>
              <a:ext uri="{FF2B5EF4-FFF2-40B4-BE49-F238E27FC236}">
                <a16:creationId xmlns:a16="http://schemas.microsoft.com/office/drawing/2014/main" id="{BB27CA48-C8A5-AD96-73D5-845CAE6CC7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741EED-8F54-2141-EB80-A4CC4FC13C7C}"/>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23729100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E1A608-49C9-EE0C-3DE3-6078A67B80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CC2572-2B9D-63E0-D50C-5D9A69FE04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752DF6-52A3-8BBC-F252-9C411DBAAA4A}"/>
              </a:ext>
            </a:extLst>
          </p:cNvPr>
          <p:cNvSpPr>
            <a:spLocks noGrp="1"/>
          </p:cNvSpPr>
          <p:nvPr>
            <p:ph type="dt" sz="half" idx="10"/>
          </p:nvPr>
        </p:nvSpPr>
        <p:spPr/>
        <p:txBody>
          <a:bodyPr/>
          <a:lstStyle/>
          <a:p>
            <a:fld id="{38E17D87-8E91-47C0-8489-83E86896775B}" type="datetimeFigureOut">
              <a:rPr lang="en-GB" smtClean="0"/>
              <a:t>29/05/2026</a:t>
            </a:fld>
            <a:endParaRPr lang="en-GB"/>
          </a:p>
        </p:txBody>
      </p:sp>
      <p:sp>
        <p:nvSpPr>
          <p:cNvPr id="5" name="Footer Placeholder 4">
            <a:extLst>
              <a:ext uri="{FF2B5EF4-FFF2-40B4-BE49-F238E27FC236}">
                <a16:creationId xmlns:a16="http://schemas.microsoft.com/office/drawing/2014/main" id="{141EA21F-92AD-ED7D-A9F7-150C4D0805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F84739-1A64-A480-A685-997548328592}"/>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7057064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610637" y="1764574"/>
            <a:ext cx="10940288" cy="4639056"/>
          </a:xfrm>
          <a:prstGeom prst="rect">
            <a:avLst/>
          </a:prstGeom>
          <a:solidFill>
            <a:srgbClr val="F29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4" name="Picture 3" descr="Logo&#10;&#10;Description automatically generated">
            <a:extLst>
              <a:ext uri="{FF2B5EF4-FFF2-40B4-BE49-F238E27FC236}">
                <a16:creationId xmlns:a16="http://schemas.microsoft.com/office/drawing/2014/main" id="{A33E1B96-0875-A74A-89DA-91E41E720E1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0637" y="543946"/>
            <a:ext cx="2725420" cy="656728"/>
          </a:xfrm>
          <a:prstGeom prst="rect">
            <a:avLst/>
          </a:prstGeom>
        </p:spPr>
      </p:pic>
    </p:spTree>
    <p:extLst>
      <p:ext uri="{BB962C8B-B14F-4D97-AF65-F5344CB8AC3E}">
        <p14:creationId xmlns:p14="http://schemas.microsoft.com/office/powerpoint/2010/main" val="3094488923"/>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44D5F4-2C9B-4C31-930A-5DC2F3F5D2D5}"/>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48850443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44D5F4-2C9B-4C31-930A-5DC2F3F5D2D5}"/>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90206880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704" r:id="rId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C905BB-86D6-E5DC-74D6-6C82F92600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5257321-780A-362F-0614-4B89942031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A6E58D-9781-6472-C907-7C417FBA6E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E17D87-8E91-47C0-8489-83E86896775B}" type="datetimeFigureOut">
              <a:rPr lang="en-GB" smtClean="0"/>
              <a:t>29/05/2026</a:t>
            </a:fld>
            <a:endParaRPr lang="en-GB"/>
          </a:p>
        </p:txBody>
      </p:sp>
      <p:sp>
        <p:nvSpPr>
          <p:cNvPr id="5" name="Footer Placeholder 4">
            <a:extLst>
              <a:ext uri="{FF2B5EF4-FFF2-40B4-BE49-F238E27FC236}">
                <a16:creationId xmlns:a16="http://schemas.microsoft.com/office/drawing/2014/main" id="{0C777BD5-1295-00B7-26A1-273AD44E7A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9298C94-89D5-03F2-2F80-495546406C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C60F85F-5214-418D-B6CC-932938448137}" type="slidenum">
              <a:rPr lang="en-GB" smtClean="0"/>
              <a:t>‹#›</a:t>
            </a:fld>
            <a:endParaRPr lang="en-GB"/>
          </a:p>
        </p:txBody>
      </p:sp>
    </p:spTree>
    <p:extLst>
      <p:ext uri="{BB962C8B-B14F-4D97-AF65-F5344CB8AC3E}">
        <p14:creationId xmlns:p14="http://schemas.microsoft.com/office/powerpoint/2010/main" val="89458070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3.xml"/><Relationship Id="rId1" Type="http://schemas.openxmlformats.org/officeDocument/2006/relationships/slideLayout" Target="../slideLayouts/slideLayout7.xml"/><Relationship Id="rId4" Type="http://schemas.openxmlformats.org/officeDocument/2006/relationships/slide" Target="slide2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sv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7FFFDCCE_1F1FB41F.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sv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england.nhs.uk/wp-content/uploads/2025/09/item-8i-appendix-a-mgmt-and-leadership-full-draft-standards.pdf"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hyperlink" Target="https://www.cqc.org.uk/guidance-providers/healthcare/key-lines-enquiry-healthcare-services"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7FFFDCC4_DD2BB08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svg"/></Relationships>
</file>

<file path=ppt/slides/_rels/slide19.xml.rels><?xml version="1.0" encoding="UTF-8" standalone="yes"?>
<Relationships xmlns="http://schemas.openxmlformats.org/package/2006/relationships"><Relationship Id="rId3" Type="http://schemas.openxmlformats.org/officeDocument/2006/relationships/hyperlink" Target="https://www.actionlearningcentre.com/what-is-action-learning/" TargetMode="External"/><Relationship Id="rId2" Type="http://schemas.openxmlformats.org/officeDocument/2006/relationships/hyperlink" Target="https://www.ccl.org/articles/leading-effectively-articles/what-is-psychological-safety-at-work/" TargetMode="External"/><Relationship Id="rId1" Type="http://schemas.openxmlformats.org/officeDocument/2006/relationships/slideLayout" Target="../slideLayouts/slideLayout7.xml"/><Relationship Id="rId6" Type="http://schemas.openxmlformats.org/officeDocument/2006/relationships/hyperlink" Target="https://www.cqc.org.uk/guidance-providers/healthcare/key-lines-enquiry-healthcare-services" TargetMode="External"/><Relationship Id="rId5" Type="http://schemas.openxmlformats.org/officeDocument/2006/relationships/hyperlink" Target="https://www.england.nhs.uk/wp-content/uploads/2025/09/item-8i-appendix-a-mgmt-and-leadership-full-draft-standards.pdf" TargetMode="External"/><Relationship Id="rId4" Type="http://schemas.openxmlformats.org/officeDocument/2006/relationships/hyperlink" Target="https://www.newlevelwork.com/post/move-away-from-the-dance-floor-to-the-balcony"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sv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24.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36.svg"/><Relationship Id="rId5" Type="http://schemas.openxmlformats.org/officeDocument/2006/relationships/image" Target="../media/image30.sv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svg"/></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freepik.com/premium-vector/happy-stick-figures-dancing-celebrating-together_283668264.htm" TargetMode="External"/><Relationship Id="rId7" Type="http://schemas.openxmlformats.org/officeDocument/2006/relationships/image" Target="../media/image41.jpe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hyperlink" Target="https://www.rawpixel.com/search/brain+and+heart+image%20tif" TargetMode="External"/><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3" Type="http://schemas.openxmlformats.org/officeDocument/2006/relationships/hyperlink" Target="https://www.freepik.com/premium-vector/happy-stick-figures-dancing-celebrating-together_283668264.htm" TargetMode="External"/><Relationship Id="rId7" Type="http://schemas.openxmlformats.org/officeDocument/2006/relationships/image" Target="../media/image41.jpe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hyperlink" Target="https://www.rawpixel.com/search/brain+and+heart+image%20tif" TargetMode="Externa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hyperlink" Target="https://www.hee.nhs.uk/sites/default/files/documents/Johari%20window.pdf" TargetMode="External"/><Relationship Id="rId2" Type="http://schemas.openxmlformats.org/officeDocument/2006/relationships/hyperlink" Target="https://content.leadershipacademy.nhs.uk/aspce3/files/Leadership_that_gets_results_goleman.pdf" TargetMode="External"/><Relationship Id="rId1" Type="http://schemas.openxmlformats.org/officeDocument/2006/relationships/slideLayout" Target="../slideLayouts/slideLayout7.xml"/><Relationship Id="rId5" Type="http://schemas.openxmlformats.org/officeDocument/2006/relationships/hyperlink" Target="https://www.ted.com/talks/karen_eber_how_your_brain_responds_to_stories_and_why_they_re_crucial_for_leaders" TargetMode="External"/><Relationship Id="rId4" Type="http://schemas.openxmlformats.org/officeDocument/2006/relationships/hyperlink" Target="https://www.ted.com/talks/drew_dudley_everyday_leadership"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B05E4A-5C72-4BF1-A806-01A5DCCC94F9}"/>
              </a:ext>
            </a:extLst>
          </p:cNvPr>
          <p:cNvSpPr>
            <a:spLocks noGrp="1"/>
          </p:cNvSpPr>
          <p:nvPr>
            <p:ph type="body" sz="quarter" idx="10"/>
          </p:nvPr>
        </p:nvSpPr>
        <p:spPr/>
        <p:txBody>
          <a:bodyPr/>
          <a:lstStyle/>
          <a:p>
            <a:r>
              <a:rPr lang="en-GB" sz="4800"/>
              <a:t>Programme Launch and Module 1 </a:t>
            </a:r>
          </a:p>
          <a:p>
            <a:endParaRPr lang="en-GB"/>
          </a:p>
          <a:p>
            <a:r>
              <a:rPr lang="en-GB"/>
              <a:t>Pre-reading pack</a:t>
            </a:r>
          </a:p>
        </p:txBody>
      </p:sp>
    </p:spTree>
    <p:extLst>
      <p:ext uri="{BB962C8B-B14F-4D97-AF65-F5344CB8AC3E}">
        <p14:creationId xmlns:p14="http://schemas.microsoft.com/office/powerpoint/2010/main" val="3612727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D93AA4-3401-6B0C-DBF3-7CBA9C8B3754}"/>
              </a:ext>
            </a:extLst>
          </p:cNvPr>
          <p:cNvSpPr>
            <a:spLocks noGrp="1"/>
          </p:cNvSpPr>
          <p:nvPr>
            <p:ph idx="1"/>
          </p:nvPr>
        </p:nvSpPr>
        <p:spPr>
          <a:xfrm>
            <a:off x="326176" y="1384466"/>
            <a:ext cx="11523989" cy="4883168"/>
          </a:xfrm>
        </p:spPr>
        <p:txBody>
          <a:bodyPr>
            <a:normAutofit/>
          </a:bodyPr>
          <a:lstStyle/>
          <a:p>
            <a:pPr marL="0" indent="0">
              <a:buNone/>
            </a:pPr>
            <a:r>
              <a:rPr lang="en-GB" sz="2100"/>
              <a:t>This is the briefing pack for participants in the </a:t>
            </a:r>
            <a:r>
              <a:rPr lang="en-GB" sz="2100" err="1"/>
              <a:t>OxLead</a:t>
            </a:r>
            <a:r>
              <a:rPr lang="en-GB" sz="2100"/>
              <a:t> First and Frontline Leaders Programme. This pack covers Programme Launch and Module 1 content. </a:t>
            </a:r>
          </a:p>
          <a:p>
            <a:endParaRPr lang="en-GB"/>
          </a:p>
        </p:txBody>
      </p:sp>
      <p:sp>
        <p:nvSpPr>
          <p:cNvPr id="3" name="Title 2">
            <a:extLst>
              <a:ext uri="{FF2B5EF4-FFF2-40B4-BE49-F238E27FC236}">
                <a16:creationId xmlns:a16="http://schemas.microsoft.com/office/drawing/2014/main" id="{0F64930B-8EEE-05AB-3734-671E4A1488D4}"/>
              </a:ext>
            </a:extLst>
          </p:cNvPr>
          <p:cNvSpPr>
            <a:spLocks noGrp="1"/>
          </p:cNvSpPr>
          <p:nvPr>
            <p:ph type="title"/>
          </p:nvPr>
        </p:nvSpPr>
        <p:spPr/>
        <p:txBody>
          <a:bodyPr>
            <a:normAutofit/>
          </a:bodyPr>
          <a:lstStyle/>
          <a:p>
            <a:r>
              <a:rPr lang="en-GB" sz="4400">
                <a:latin typeface="Aptos Display" panose="020B0004020202020204" pitchFamily="34" charset="0"/>
              </a:rPr>
              <a:t>Introduction </a:t>
            </a:r>
          </a:p>
        </p:txBody>
      </p:sp>
      <p:sp>
        <p:nvSpPr>
          <p:cNvPr id="5" name="TextBox 4">
            <a:extLst>
              <a:ext uri="{FF2B5EF4-FFF2-40B4-BE49-F238E27FC236}">
                <a16:creationId xmlns:a16="http://schemas.microsoft.com/office/drawing/2014/main" id="{23D53E85-CC56-853A-ED64-B4FE83FC4124}"/>
              </a:ext>
            </a:extLst>
          </p:cNvPr>
          <p:cNvSpPr txBox="1"/>
          <p:nvPr/>
        </p:nvSpPr>
        <p:spPr>
          <a:xfrm>
            <a:off x="326176" y="2312801"/>
            <a:ext cx="6327287" cy="4062651"/>
          </a:xfrm>
          <a:prstGeom prst="rect">
            <a:avLst/>
          </a:prstGeom>
          <a:noFill/>
        </p:spPr>
        <p:txBody>
          <a:bodyPr wrap="square">
            <a:spAutoFit/>
          </a:bodyPr>
          <a:lstStyle/>
          <a:p>
            <a:pPr>
              <a:spcBef>
                <a:spcPts val="1200"/>
              </a:spcBef>
              <a:spcAft>
                <a:spcPts val="600"/>
              </a:spcAft>
            </a:pPr>
            <a:r>
              <a:rPr lang="en-GB">
                <a:latin typeface="Aptos" panose="020B0004020202020204" pitchFamily="34" charset="0"/>
              </a:rPr>
              <a:t>The first section of the pack includes an introduction to the programme, setting out the high-level content for each module, together with the dates for Cohort 1. </a:t>
            </a:r>
          </a:p>
          <a:p>
            <a:pPr>
              <a:spcBef>
                <a:spcPts val="1200"/>
              </a:spcBef>
              <a:spcAft>
                <a:spcPts val="600"/>
              </a:spcAft>
            </a:pPr>
            <a:r>
              <a:rPr lang="en-GB">
                <a:latin typeface="Aptos" panose="020B0004020202020204" pitchFamily="34" charset="0"/>
              </a:rPr>
              <a:t>The subsequent sections of the pack includes: </a:t>
            </a:r>
          </a:p>
          <a:p>
            <a:pPr marL="342900" indent="-342900">
              <a:spcBef>
                <a:spcPts val="1200"/>
              </a:spcBef>
              <a:spcAft>
                <a:spcPts val="600"/>
              </a:spcAft>
              <a:buFont typeface="Wingdings" panose="05000000000000000000" pitchFamily="2" charset="2"/>
              <a:buChar char="§"/>
            </a:pPr>
            <a:r>
              <a:rPr lang="en-GB">
                <a:latin typeface="Aptos" panose="020B0004020202020204" pitchFamily="34" charset="0"/>
              </a:rPr>
              <a:t>The draft agendas for the Programme Launch and Module 1, Me as a leader.  </a:t>
            </a:r>
          </a:p>
          <a:p>
            <a:pPr marL="342900" indent="-342900">
              <a:spcBef>
                <a:spcPts val="1200"/>
              </a:spcBef>
              <a:spcAft>
                <a:spcPts val="600"/>
              </a:spcAft>
              <a:buFont typeface="Wingdings" panose="05000000000000000000" pitchFamily="2" charset="2"/>
              <a:buChar char="§"/>
            </a:pPr>
            <a:r>
              <a:rPr lang="en-GB">
                <a:latin typeface="Aptos" panose="020B0004020202020204" pitchFamily="34" charset="0"/>
              </a:rPr>
              <a:t>Information about the key theoretical models that we will be using, and </a:t>
            </a:r>
          </a:p>
          <a:p>
            <a:pPr marL="342900" indent="-342900">
              <a:spcBef>
                <a:spcPts val="1200"/>
              </a:spcBef>
              <a:spcAft>
                <a:spcPts val="600"/>
              </a:spcAft>
              <a:buFont typeface="Wingdings" panose="05000000000000000000" pitchFamily="2" charset="2"/>
              <a:buChar char="§"/>
            </a:pPr>
            <a:r>
              <a:rPr lang="en-GB">
                <a:latin typeface="Aptos" panose="020B0004020202020204" pitchFamily="34" charset="0"/>
              </a:rPr>
              <a:t>Links to further reading for participants who would like to explore these models in a little more depth before each session. </a:t>
            </a:r>
          </a:p>
        </p:txBody>
      </p:sp>
      <p:sp>
        <p:nvSpPr>
          <p:cNvPr id="6" name="Rectangle 5">
            <a:extLst>
              <a:ext uri="{FF2B5EF4-FFF2-40B4-BE49-F238E27FC236}">
                <a16:creationId xmlns:a16="http://schemas.microsoft.com/office/drawing/2014/main" id="{ACE1B31F-7C08-7BDB-8234-695CB1B9DE70}"/>
              </a:ext>
            </a:extLst>
          </p:cNvPr>
          <p:cNvSpPr/>
          <p:nvPr/>
        </p:nvSpPr>
        <p:spPr>
          <a:xfrm>
            <a:off x="6858000" y="2091041"/>
            <a:ext cx="5334000" cy="4176593"/>
          </a:xfrm>
          <a:prstGeom prst="rect">
            <a:avLst/>
          </a:prstGeom>
          <a:solidFill>
            <a:srgbClr val="45B7A4">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14F27479-F810-B5FA-E404-4A1329B61A7A}"/>
              </a:ext>
            </a:extLst>
          </p:cNvPr>
          <p:cNvSpPr txBox="1"/>
          <p:nvPr/>
        </p:nvSpPr>
        <p:spPr>
          <a:xfrm>
            <a:off x="7086600" y="2291476"/>
            <a:ext cx="4643249" cy="3754874"/>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1200"/>
              </a:spcBef>
              <a:spcAft>
                <a:spcPts val="1200"/>
              </a:spcAft>
              <a:buClrTx/>
              <a:buSzTx/>
              <a:buFont typeface="Wingdings" panose="05000000000000000000" pitchFamily="2" charset="2"/>
              <a:buChar char="§"/>
              <a:tabLst/>
              <a:defRPr/>
            </a:pPr>
            <a:r>
              <a:rPr lang="en-GB" b="1">
                <a:solidFill>
                  <a:prstClr val="black"/>
                </a:solidFill>
                <a:latin typeface="Aptos" panose="020B0004020202020204" pitchFamily="34" charset="0"/>
                <a:hlinkClick r:id="rId2" action="ppaction://hlinksldjump"/>
              </a:rPr>
              <a:t>Section 1: Overview</a:t>
            </a:r>
            <a:r>
              <a:rPr lang="en-GB" b="1">
                <a:solidFill>
                  <a:prstClr val="black"/>
                </a:solidFill>
                <a:latin typeface="Aptos" panose="020B0004020202020204" pitchFamily="34" charset="0"/>
              </a:rPr>
              <a:t> </a:t>
            </a:r>
            <a:r>
              <a:rPr kumimoji="0" lang="en-GB" b="0" i="0" u="none" strike="noStrike" kern="1200" cap="none" spc="0" normalizeH="0" baseline="0" noProof="0">
                <a:ln>
                  <a:noFill/>
                </a:ln>
                <a:solidFill>
                  <a:prstClr val="black"/>
                </a:solidFill>
                <a:effectLst/>
                <a:uLnTx/>
                <a:uFillTx/>
                <a:latin typeface="Aptos" panose="020B0004020202020204" pitchFamily="34" charset="0"/>
                <a:ea typeface="+mn-ea"/>
                <a:cs typeface="+mn-cs"/>
              </a:rPr>
              <a:t>provides a high-level </a:t>
            </a:r>
            <a:r>
              <a:rPr lang="en-GB">
                <a:solidFill>
                  <a:prstClr val="black"/>
                </a:solidFill>
                <a:latin typeface="Aptos" panose="020B0004020202020204" pitchFamily="34" charset="0"/>
              </a:rPr>
              <a:t>overview of the programme content, flow and dates for Cohort 1</a:t>
            </a:r>
            <a:r>
              <a:rPr kumimoji="0" lang="en-GB" b="0" i="0" u="none" strike="noStrike" kern="1200" cap="none" spc="0" normalizeH="0" baseline="0" noProof="0">
                <a:ln>
                  <a:noFill/>
                </a:ln>
                <a:solidFill>
                  <a:prstClr val="black"/>
                </a:solidFill>
                <a:effectLst/>
                <a:uLnTx/>
                <a:uFillTx/>
                <a:latin typeface="Aptos" panose="020B0004020202020204" pitchFamily="34" charset="0"/>
                <a:ea typeface="+mn-ea"/>
                <a:cs typeface="+mn-cs"/>
              </a:rPr>
              <a:t>.</a:t>
            </a:r>
          </a:p>
          <a:p>
            <a:pPr marL="285750" lvl="0" indent="-285750">
              <a:spcBef>
                <a:spcPts val="1200"/>
              </a:spcBef>
              <a:spcAft>
                <a:spcPts val="1200"/>
              </a:spcAft>
              <a:buFont typeface="Wingdings" panose="05000000000000000000" pitchFamily="2" charset="2"/>
              <a:buChar char="§"/>
              <a:defRPr/>
            </a:pPr>
            <a:r>
              <a:rPr kumimoji="0" lang="en-GB" b="1" i="0" u="none" strike="noStrike" kern="1200" cap="none" spc="0" normalizeH="0" baseline="0" noProof="0">
                <a:ln>
                  <a:noFill/>
                </a:ln>
                <a:solidFill>
                  <a:prstClr val="black"/>
                </a:solidFill>
                <a:effectLst/>
                <a:uLnTx/>
                <a:uFillTx/>
                <a:latin typeface="Aptos" panose="020B0004020202020204" pitchFamily="34" charset="0"/>
                <a:ea typeface="+mn-ea"/>
                <a:cs typeface="+mn-cs"/>
                <a:hlinkClick r:id="rId3" action="ppaction://hlinksldjump"/>
              </a:rPr>
              <a:t>Section 2: Programme Launch </a:t>
            </a:r>
            <a:r>
              <a:rPr lang="en-GB">
                <a:solidFill>
                  <a:prstClr val="black"/>
                </a:solidFill>
                <a:latin typeface="Aptos" panose="020B0004020202020204" pitchFamily="34" charset="0"/>
                <a:hlinkClick r:id="rId3" action="ppaction://hlinksldjump">
                  <a:extLst>
                    <a:ext uri="{A12FA001-AC4F-418D-AE19-62706E023703}">
                      <ahyp:hlinkClr xmlns:ahyp="http://schemas.microsoft.com/office/drawing/2018/hyperlinkcolor" val="tx"/>
                    </a:ext>
                  </a:extLst>
                </a:hlinkClick>
              </a:rPr>
              <a:t>includes</a:t>
            </a:r>
            <a:r>
              <a:rPr lang="en-GB">
                <a:solidFill>
                  <a:prstClr val="black"/>
                </a:solidFill>
                <a:latin typeface="Aptos" panose="020B0004020202020204" pitchFamily="34" charset="0"/>
              </a:rPr>
              <a:t> the draft agenda, learning objectives </a:t>
            </a:r>
            <a:r>
              <a:rPr kumimoji="0" lang="en-GB" i="0" u="none" strike="noStrike" kern="1200" cap="none" spc="0" normalizeH="0" baseline="0" noProof="0">
                <a:ln>
                  <a:noFill/>
                </a:ln>
                <a:solidFill>
                  <a:prstClr val="black"/>
                </a:solidFill>
                <a:effectLst/>
                <a:uLnTx/>
                <a:uFillTx/>
                <a:latin typeface="Aptos" panose="020B0004020202020204" pitchFamily="34" charset="0"/>
                <a:ea typeface="+mn-ea"/>
                <a:cs typeface="+mn-cs"/>
              </a:rPr>
              <a:t>and models to be used at the launch day on 17</a:t>
            </a:r>
            <a:r>
              <a:rPr kumimoji="0" lang="en-GB" i="0" u="none" strike="noStrike" kern="1200" cap="none" spc="0" normalizeH="0" baseline="30000" noProof="0">
                <a:ln>
                  <a:noFill/>
                </a:ln>
                <a:solidFill>
                  <a:prstClr val="black"/>
                </a:solidFill>
                <a:effectLst/>
                <a:uLnTx/>
                <a:uFillTx/>
                <a:latin typeface="Aptos" panose="020B0004020202020204" pitchFamily="34" charset="0"/>
                <a:ea typeface="+mn-ea"/>
                <a:cs typeface="+mn-cs"/>
              </a:rPr>
              <a:t>th</a:t>
            </a:r>
            <a:r>
              <a:rPr kumimoji="0" lang="en-GB" i="0" u="none" strike="noStrike" kern="1200" cap="none" spc="0" normalizeH="0" baseline="0" noProof="0">
                <a:ln>
                  <a:noFill/>
                </a:ln>
                <a:solidFill>
                  <a:prstClr val="black"/>
                </a:solidFill>
                <a:effectLst/>
                <a:uLnTx/>
                <a:uFillTx/>
                <a:latin typeface="Aptos" panose="020B0004020202020204" pitchFamily="34" charset="0"/>
                <a:ea typeface="+mn-ea"/>
                <a:cs typeface="+mn-cs"/>
              </a:rPr>
              <a:t> June.</a:t>
            </a:r>
            <a:endParaRPr lang="en-GB">
              <a:solidFill>
                <a:prstClr val="black"/>
              </a:solidFill>
              <a:latin typeface="Aptos" panose="020B0004020202020204" pitchFamily="34" charset="0"/>
            </a:endParaRPr>
          </a:p>
          <a:p>
            <a:pPr marL="285750" lvl="0" indent="-285750">
              <a:spcBef>
                <a:spcPts val="1200"/>
              </a:spcBef>
              <a:spcAft>
                <a:spcPts val="1200"/>
              </a:spcAft>
              <a:buFont typeface="Wingdings" panose="05000000000000000000" pitchFamily="2" charset="2"/>
              <a:buChar char="§"/>
              <a:defRPr/>
            </a:pPr>
            <a:r>
              <a:rPr lang="en-GB" b="1">
                <a:solidFill>
                  <a:prstClr val="black"/>
                </a:solidFill>
                <a:latin typeface="Aptos" panose="020B0004020202020204" pitchFamily="34" charset="0"/>
                <a:hlinkClick r:id="rId4" action="ppaction://hlinksldjump"/>
              </a:rPr>
              <a:t>Section 3: Module 1</a:t>
            </a:r>
            <a:r>
              <a:rPr lang="en-GB" b="1">
                <a:solidFill>
                  <a:prstClr val="black"/>
                </a:solidFill>
                <a:latin typeface="Aptos" panose="020B0004020202020204" pitchFamily="34" charset="0"/>
              </a:rPr>
              <a:t> </a:t>
            </a:r>
            <a:r>
              <a:rPr lang="en-GB">
                <a:solidFill>
                  <a:prstClr val="black"/>
                </a:solidFill>
                <a:latin typeface="Aptos" panose="020B0004020202020204" pitchFamily="34" charset="0"/>
              </a:rPr>
              <a:t>includes the draft agenda, learning objectives and models to be used during Module 1, together with some preparatory tasks.</a:t>
            </a:r>
            <a:endParaRPr kumimoji="0" lang="en-GB"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3270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43AAD-8D05-9863-0B90-C9D05D660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938D6E-2D90-B690-3DF5-35494C3640AC}"/>
              </a:ext>
            </a:extLst>
          </p:cNvPr>
          <p:cNvSpPr>
            <a:spLocks noGrp="1"/>
          </p:cNvSpPr>
          <p:nvPr>
            <p:ph type="ctrTitle"/>
          </p:nvPr>
        </p:nvSpPr>
        <p:spPr>
          <a:xfrm>
            <a:off x="414467" y="2035175"/>
            <a:ext cx="5579712" cy="2387600"/>
          </a:xfrm>
        </p:spPr>
        <p:txBody>
          <a:bodyPr>
            <a:normAutofit/>
          </a:bodyPr>
          <a:lstStyle/>
          <a:p>
            <a:pPr algn="l"/>
            <a:r>
              <a:rPr lang="en-GB" sz="7200">
                <a:solidFill>
                  <a:srgbClr val="084846"/>
                </a:solidFill>
              </a:rPr>
              <a:t>Programme Overview </a:t>
            </a:r>
          </a:p>
        </p:txBody>
      </p:sp>
      <p:pic>
        <p:nvPicPr>
          <p:cNvPr id="5" name="Graphic 4">
            <a:extLst>
              <a:ext uri="{FF2B5EF4-FFF2-40B4-BE49-F238E27FC236}">
                <a16:creationId xmlns:a16="http://schemas.microsoft.com/office/drawing/2014/main" id="{AAACF265-5A49-446F-34EF-5A7721F7AF98}"/>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8926D64F-1F5E-2077-A700-0693052E12CC}"/>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063F874F-1AB5-7957-A1D5-F60510FD6673}"/>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0F4CC900-3CFF-9459-4636-D7484FDDE0DF}"/>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2459050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78376C9-8C21-5A2B-A618-CAE54F25934D}"/>
              </a:ext>
            </a:extLst>
          </p:cNvPr>
          <p:cNvSpPr/>
          <p:nvPr/>
        </p:nvSpPr>
        <p:spPr>
          <a:xfrm>
            <a:off x="7146758" y="1255972"/>
            <a:ext cx="5045242" cy="5140158"/>
          </a:xfrm>
          <a:prstGeom prst="rect">
            <a:avLst/>
          </a:prstGeom>
          <a:solidFill>
            <a:srgbClr val="CBEBE6">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Content Placeholder 1">
            <a:extLst>
              <a:ext uri="{FF2B5EF4-FFF2-40B4-BE49-F238E27FC236}">
                <a16:creationId xmlns:a16="http://schemas.microsoft.com/office/drawing/2014/main" id="{7F942754-6B8C-8F2F-8094-CD4A52DCFC9F}"/>
              </a:ext>
            </a:extLst>
          </p:cNvPr>
          <p:cNvSpPr>
            <a:spLocks noGrp="1"/>
          </p:cNvSpPr>
          <p:nvPr>
            <p:ph idx="1"/>
          </p:nvPr>
        </p:nvSpPr>
        <p:spPr>
          <a:xfrm>
            <a:off x="326176" y="1384467"/>
            <a:ext cx="6494406" cy="4883168"/>
          </a:xfrm>
        </p:spPr>
        <p:txBody>
          <a:bodyPr>
            <a:normAutofit lnSpcReduction="10000"/>
          </a:bodyPr>
          <a:lstStyle/>
          <a:p>
            <a:pPr marL="0" indent="0">
              <a:spcBef>
                <a:spcPts val="1200"/>
              </a:spcBef>
              <a:spcAft>
                <a:spcPts val="1200"/>
              </a:spcAft>
              <a:buNone/>
            </a:pPr>
            <a:r>
              <a:rPr lang="en-GB" sz="1600"/>
              <a:t>The </a:t>
            </a:r>
            <a:r>
              <a:rPr lang="en-GB" sz="1600" err="1"/>
              <a:t>OxLead</a:t>
            </a:r>
            <a:r>
              <a:rPr lang="en-GB" sz="1600"/>
              <a:t> Early Leaders Programme aims to develop compassionate and inclusive leaders through an understanding of the </a:t>
            </a:r>
            <a:r>
              <a:rPr lang="en-GB" sz="1600" err="1"/>
              <a:t>Oxleas</a:t>
            </a:r>
            <a:r>
              <a:rPr lang="en-GB" sz="1600"/>
              <a:t> organisational values - </a:t>
            </a:r>
            <a:r>
              <a:rPr lang="en-GB" sz="1600" b="1"/>
              <a:t>we’re Kind, we’re Fair, we Listen </a:t>
            </a:r>
            <a:r>
              <a:rPr lang="en-GB" sz="1600"/>
              <a:t>and </a:t>
            </a:r>
            <a:r>
              <a:rPr lang="en-GB" sz="1600" b="1"/>
              <a:t>we Care</a:t>
            </a:r>
            <a:r>
              <a:rPr lang="en-GB" sz="1600"/>
              <a:t>.</a:t>
            </a:r>
          </a:p>
          <a:p>
            <a:pPr marL="0" indent="0">
              <a:spcBef>
                <a:spcPts val="1200"/>
              </a:spcBef>
              <a:spcAft>
                <a:spcPts val="1200"/>
              </a:spcAft>
              <a:buNone/>
            </a:pPr>
            <a:r>
              <a:rPr lang="en-GB" sz="1600"/>
              <a:t>It will support you to find your leadership voice, build effective and engaged teams and create safe environments where patient experience, improvement, innovation and performance are central to how we deliver high quality, compassionate patient care.</a:t>
            </a:r>
          </a:p>
          <a:p>
            <a:pPr marL="0" indent="0">
              <a:spcBef>
                <a:spcPts val="1200"/>
              </a:spcBef>
              <a:spcAft>
                <a:spcPts val="1200"/>
              </a:spcAft>
              <a:buNone/>
            </a:pPr>
            <a:r>
              <a:rPr lang="en-GB" sz="1600"/>
              <a:t>The programme is delivered through the partnership of </a:t>
            </a:r>
            <a:r>
              <a:rPr lang="en-GB" sz="1600" err="1"/>
              <a:t>Oxleas</a:t>
            </a:r>
            <a:r>
              <a:rPr lang="en-GB" sz="1600"/>
              <a:t> and  three providers who will deliver expert and engaging content. These are: </a:t>
            </a:r>
          </a:p>
          <a:p>
            <a:pPr lvl="0">
              <a:spcBef>
                <a:spcPts val="1200"/>
              </a:spcBef>
              <a:spcAft>
                <a:spcPts val="1200"/>
              </a:spcAft>
              <a:buFont typeface="Wingdings" panose="05000000000000000000" pitchFamily="2" charset="2"/>
              <a:buChar char="§"/>
            </a:pPr>
            <a:r>
              <a:rPr lang="en-GB" sz="1600"/>
              <a:t>Tricordant</a:t>
            </a:r>
          </a:p>
          <a:p>
            <a:pPr lvl="0">
              <a:spcBef>
                <a:spcPts val="1200"/>
              </a:spcBef>
              <a:spcAft>
                <a:spcPts val="1200"/>
              </a:spcAft>
              <a:buFont typeface="Wingdings" panose="05000000000000000000" pitchFamily="2" charset="2"/>
              <a:buChar char="§"/>
            </a:pPr>
            <a:r>
              <a:rPr lang="en-GB" sz="1600"/>
              <a:t>The Florence Nightingale Foundation</a:t>
            </a:r>
          </a:p>
          <a:p>
            <a:pPr lvl="0">
              <a:spcBef>
                <a:spcPts val="1200"/>
              </a:spcBef>
              <a:spcAft>
                <a:spcPts val="1200"/>
              </a:spcAft>
              <a:buFont typeface="Wingdings" panose="05000000000000000000" pitchFamily="2" charset="2"/>
              <a:buChar char="§"/>
            </a:pPr>
            <a:r>
              <a:rPr lang="en-GB" sz="1600"/>
              <a:t>BRAP</a:t>
            </a:r>
          </a:p>
          <a:p>
            <a:pPr marL="0" indent="0">
              <a:spcBef>
                <a:spcPts val="1200"/>
              </a:spcBef>
              <a:spcAft>
                <a:spcPts val="1200"/>
              </a:spcAft>
              <a:buNone/>
            </a:pPr>
            <a:r>
              <a:rPr lang="en-GB" sz="1600"/>
              <a:t>The programme overview and dates are shown on the next pages. </a:t>
            </a:r>
          </a:p>
        </p:txBody>
      </p:sp>
      <p:sp>
        <p:nvSpPr>
          <p:cNvPr id="3" name="Title 2">
            <a:extLst>
              <a:ext uri="{FF2B5EF4-FFF2-40B4-BE49-F238E27FC236}">
                <a16:creationId xmlns:a16="http://schemas.microsoft.com/office/drawing/2014/main" id="{2061CE2C-E738-D035-53A4-AC61314CC189}"/>
              </a:ext>
            </a:extLst>
          </p:cNvPr>
          <p:cNvSpPr>
            <a:spLocks noGrp="1"/>
          </p:cNvSpPr>
          <p:nvPr>
            <p:ph type="title"/>
          </p:nvPr>
        </p:nvSpPr>
        <p:spPr/>
        <p:txBody>
          <a:bodyPr>
            <a:normAutofit/>
          </a:bodyPr>
          <a:lstStyle/>
          <a:p>
            <a:r>
              <a:rPr lang="en-GB" sz="4400">
                <a:latin typeface="Aptos Display" panose="020B0004020202020204" pitchFamily="34" charset="0"/>
              </a:rPr>
              <a:t>Programme Overview </a:t>
            </a:r>
          </a:p>
        </p:txBody>
      </p:sp>
      <p:sp>
        <p:nvSpPr>
          <p:cNvPr id="5" name="TextBox 4">
            <a:extLst>
              <a:ext uri="{FF2B5EF4-FFF2-40B4-BE49-F238E27FC236}">
                <a16:creationId xmlns:a16="http://schemas.microsoft.com/office/drawing/2014/main" id="{099133B0-2C09-070F-3365-A3D9C2C10B9B}"/>
              </a:ext>
            </a:extLst>
          </p:cNvPr>
          <p:cNvSpPr txBox="1"/>
          <p:nvPr/>
        </p:nvSpPr>
        <p:spPr>
          <a:xfrm>
            <a:off x="7363326" y="1384467"/>
            <a:ext cx="4502498" cy="4893647"/>
          </a:xfrm>
          <a:prstGeom prst="rect">
            <a:avLst/>
          </a:prstGeom>
          <a:noFill/>
        </p:spPr>
        <p:txBody>
          <a:bodyPr wrap="square">
            <a:spAutoFit/>
          </a:bodyPr>
          <a:lstStyle/>
          <a:p>
            <a:pPr marL="0" indent="0">
              <a:spcBef>
                <a:spcPts val="600"/>
              </a:spcBef>
              <a:spcAft>
                <a:spcPts val="600"/>
              </a:spcAft>
              <a:buNone/>
            </a:pPr>
            <a:r>
              <a:rPr lang="en-GB" sz="1200" i="1">
                <a:latin typeface="Aptos" panose="020B0004020202020204" pitchFamily="34" charset="0"/>
              </a:rPr>
              <a:t>“Stepping into early leadership roles is both exciting and daunting, and we all need safe spaces to reflect, learn and grow. By knowing ourselves, seeking feedback and working from a shared understanding, leaders can balance compassion with accountability. </a:t>
            </a:r>
            <a:r>
              <a:rPr lang="en-GB" sz="1200" i="1" err="1">
                <a:latin typeface="Aptos" panose="020B0004020202020204" pitchFamily="34" charset="0"/>
              </a:rPr>
              <a:t>OxLead</a:t>
            </a:r>
            <a:r>
              <a:rPr lang="en-GB" sz="1200" i="1">
                <a:latin typeface="Aptos" panose="020B0004020202020204" pitchFamily="34" charset="0"/>
              </a:rPr>
              <a:t> will support our leaders to build strong relationships, adapt their leadership approach and develop high‑performing, happy teams. Most importantly, it provides a platform for leaders to genuinely enjoy their own leadership journey - strengthening our culture, quality, safety and wellbeing.”</a:t>
            </a:r>
            <a:endParaRPr lang="en-GB" sz="1200">
              <a:latin typeface="Aptos" panose="020B0004020202020204" pitchFamily="34" charset="0"/>
            </a:endParaRPr>
          </a:p>
          <a:p>
            <a:pPr marL="0" indent="0">
              <a:spcBef>
                <a:spcPts val="600"/>
              </a:spcBef>
              <a:spcAft>
                <a:spcPts val="600"/>
              </a:spcAft>
              <a:buNone/>
            </a:pPr>
            <a:r>
              <a:rPr lang="en-GB" sz="1200" b="1">
                <a:latin typeface="Aptos" panose="020B0004020202020204" pitchFamily="34" charset="0"/>
              </a:rPr>
              <a:t>Jane Wells</a:t>
            </a:r>
            <a:endParaRPr lang="en-GB" sz="1200">
              <a:latin typeface="Aptos" panose="020B0004020202020204" pitchFamily="34" charset="0"/>
            </a:endParaRPr>
          </a:p>
          <a:p>
            <a:pPr marL="0" indent="0">
              <a:spcBef>
                <a:spcPts val="600"/>
              </a:spcBef>
              <a:spcAft>
                <a:spcPts val="600"/>
              </a:spcAft>
              <a:buNone/>
            </a:pPr>
            <a:r>
              <a:rPr lang="en-GB" sz="1200">
                <a:latin typeface="Aptos" panose="020B0004020202020204" pitchFamily="34" charset="0"/>
              </a:rPr>
              <a:t>Chief Nursing Officer</a:t>
            </a:r>
          </a:p>
          <a:p>
            <a:pPr marL="0" indent="0">
              <a:spcBef>
                <a:spcPts val="600"/>
              </a:spcBef>
              <a:spcAft>
                <a:spcPts val="600"/>
              </a:spcAft>
              <a:buNone/>
            </a:pPr>
            <a:endParaRPr lang="en-GB" sz="1200" i="1">
              <a:latin typeface="Aptos" panose="020B0004020202020204" pitchFamily="34" charset="0"/>
            </a:endParaRPr>
          </a:p>
          <a:p>
            <a:pPr marL="0" indent="0">
              <a:spcBef>
                <a:spcPts val="600"/>
              </a:spcBef>
              <a:spcAft>
                <a:spcPts val="600"/>
              </a:spcAft>
              <a:buNone/>
            </a:pPr>
            <a:r>
              <a:rPr lang="en-GB" sz="1200" i="1">
                <a:latin typeface="Aptos" panose="020B0004020202020204" pitchFamily="34" charset="0"/>
              </a:rPr>
              <a:t>“Our </a:t>
            </a:r>
            <a:r>
              <a:rPr lang="en-GB" sz="1200" i="1" err="1">
                <a:latin typeface="Aptos" panose="020B0004020202020204" pitchFamily="34" charset="0"/>
              </a:rPr>
              <a:t>Oxlead</a:t>
            </a:r>
            <a:r>
              <a:rPr lang="en-GB" sz="1200" i="1">
                <a:latin typeface="Aptos" panose="020B0004020202020204" pitchFamily="34" charset="0"/>
              </a:rPr>
              <a:t> programme is part of our commitment to delivering Great Care to our patients and ensuring that </a:t>
            </a:r>
            <a:r>
              <a:rPr lang="en-GB" sz="1200" i="1" err="1">
                <a:latin typeface="Aptos" panose="020B0004020202020204" pitchFamily="34" charset="0"/>
              </a:rPr>
              <a:t>Oxleas</a:t>
            </a:r>
            <a:r>
              <a:rPr lang="en-GB" sz="1200" i="1">
                <a:latin typeface="Aptos" panose="020B0004020202020204" pitchFamily="34" charset="0"/>
              </a:rPr>
              <a:t> is the Best Place to Work. The programmes will equip staff with the tools they need to improve patient care,  work with families, our communities and system partners. It is an opportunity for professional and personal development of staff. We hope you enjoy what is being offered.”</a:t>
            </a:r>
            <a:endParaRPr lang="en-GB" sz="1200">
              <a:latin typeface="Aptos" panose="020B0004020202020204" pitchFamily="34" charset="0"/>
            </a:endParaRPr>
          </a:p>
          <a:p>
            <a:pPr marL="0" indent="0">
              <a:spcBef>
                <a:spcPts val="600"/>
              </a:spcBef>
              <a:spcAft>
                <a:spcPts val="600"/>
              </a:spcAft>
              <a:buNone/>
            </a:pPr>
            <a:r>
              <a:rPr lang="en-GB" sz="1200" b="1">
                <a:latin typeface="Aptos" panose="020B0004020202020204" pitchFamily="34" charset="0"/>
              </a:rPr>
              <a:t>Dr Abimbola (Abi) </a:t>
            </a:r>
            <a:r>
              <a:rPr lang="en-GB" sz="1200" b="1" err="1">
                <a:latin typeface="Aptos" panose="020B0004020202020204" pitchFamily="34" charset="0"/>
              </a:rPr>
              <a:t>Fadipe</a:t>
            </a:r>
            <a:endParaRPr lang="en-GB" sz="1200">
              <a:latin typeface="Aptos" panose="020B0004020202020204" pitchFamily="34" charset="0"/>
            </a:endParaRPr>
          </a:p>
          <a:p>
            <a:pPr marL="0" indent="0">
              <a:spcBef>
                <a:spcPts val="600"/>
              </a:spcBef>
              <a:spcAft>
                <a:spcPts val="600"/>
              </a:spcAft>
              <a:buNone/>
            </a:pPr>
            <a:r>
              <a:rPr lang="en-GB" sz="1200">
                <a:latin typeface="Aptos" panose="020B0004020202020204" pitchFamily="34" charset="0"/>
              </a:rPr>
              <a:t>Chief Medical Officer</a:t>
            </a:r>
          </a:p>
        </p:txBody>
      </p:sp>
    </p:spTree>
    <p:extLst>
      <p:ext uri="{BB962C8B-B14F-4D97-AF65-F5344CB8AC3E}">
        <p14:creationId xmlns:p14="http://schemas.microsoft.com/office/powerpoint/2010/main" val="1415276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A76F37-C5E5-879C-BAD0-065B0DC0B110}"/>
              </a:ext>
            </a:extLst>
          </p:cNvPr>
          <p:cNvSpPr>
            <a:spLocks noGrp="1"/>
          </p:cNvSpPr>
          <p:nvPr>
            <p:ph type="title"/>
          </p:nvPr>
        </p:nvSpPr>
        <p:spPr/>
        <p:txBody>
          <a:bodyPr>
            <a:normAutofit/>
          </a:bodyPr>
          <a:lstStyle/>
          <a:p>
            <a:r>
              <a:rPr lang="en-GB" sz="4800">
                <a:latin typeface="Aptos Display" panose="020B0004020202020204" pitchFamily="34" charset="0"/>
              </a:rPr>
              <a:t>Content Overview </a:t>
            </a:r>
          </a:p>
        </p:txBody>
      </p:sp>
      <p:graphicFrame>
        <p:nvGraphicFramePr>
          <p:cNvPr id="4" name="Table 3">
            <a:extLst>
              <a:ext uri="{FF2B5EF4-FFF2-40B4-BE49-F238E27FC236}">
                <a16:creationId xmlns:a16="http://schemas.microsoft.com/office/drawing/2014/main" id="{B3364062-2AAD-B966-469C-6652A22CC22A}"/>
              </a:ext>
            </a:extLst>
          </p:cNvPr>
          <p:cNvGraphicFramePr>
            <a:graphicFrameLocks noGrp="1"/>
          </p:cNvGraphicFramePr>
          <p:nvPr>
            <p:extLst>
              <p:ext uri="{D42A27DB-BD31-4B8C-83A1-F6EECF244321}">
                <p14:modId xmlns:p14="http://schemas.microsoft.com/office/powerpoint/2010/main" val="1489973801"/>
              </p:ext>
            </p:extLst>
          </p:nvPr>
        </p:nvGraphicFramePr>
        <p:xfrm>
          <a:off x="326176" y="2225842"/>
          <a:ext cx="11332425" cy="4078700"/>
        </p:xfrm>
        <a:graphic>
          <a:graphicData uri="http://schemas.openxmlformats.org/drawingml/2006/table">
            <a:tbl>
              <a:tblPr firstRow="1" firstCol="1" bandRow="1"/>
              <a:tblGrid>
                <a:gridCol w="1863592">
                  <a:extLst>
                    <a:ext uri="{9D8B030D-6E8A-4147-A177-3AD203B41FA5}">
                      <a16:colId xmlns:a16="http://schemas.microsoft.com/office/drawing/2014/main" val="3701374697"/>
                    </a:ext>
                  </a:extLst>
                </a:gridCol>
                <a:gridCol w="1942046">
                  <a:extLst>
                    <a:ext uri="{9D8B030D-6E8A-4147-A177-3AD203B41FA5}">
                      <a16:colId xmlns:a16="http://schemas.microsoft.com/office/drawing/2014/main" val="3624813006"/>
                    </a:ext>
                  </a:extLst>
                </a:gridCol>
                <a:gridCol w="1942046">
                  <a:extLst>
                    <a:ext uri="{9D8B030D-6E8A-4147-A177-3AD203B41FA5}">
                      <a16:colId xmlns:a16="http://schemas.microsoft.com/office/drawing/2014/main" val="2399388127"/>
                    </a:ext>
                  </a:extLst>
                </a:gridCol>
                <a:gridCol w="1859971">
                  <a:extLst>
                    <a:ext uri="{9D8B030D-6E8A-4147-A177-3AD203B41FA5}">
                      <a16:colId xmlns:a16="http://schemas.microsoft.com/office/drawing/2014/main" val="2297107270"/>
                    </a:ext>
                  </a:extLst>
                </a:gridCol>
                <a:gridCol w="1862385">
                  <a:extLst>
                    <a:ext uri="{9D8B030D-6E8A-4147-A177-3AD203B41FA5}">
                      <a16:colId xmlns:a16="http://schemas.microsoft.com/office/drawing/2014/main" val="1455344974"/>
                    </a:ext>
                  </a:extLst>
                </a:gridCol>
                <a:gridCol w="1862385">
                  <a:extLst>
                    <a:ext uri="{9D8B030D-6E8A-4147-A177-3AD203B41FA5}">
                      <a16:colId xmlns:a16="http://schemas.microsoft.com/office/drawing/2014/main" val="3215265769"/>
                    </a:ext>
                  </a:extLst>
                </a:gridCol>
              </a:tblGrid>
              <a:tr h="245781">
                <a:tc rowSpan="2">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Programme Launch</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3</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4</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5</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solidFill>
                      <a:srgbClr val="FF059A"/>
                    </a:solidFill>
                  </a:tcPr>
                </a:tc>
                <a:extLst>
                  <a:ext uri="{0D108BD9-81ED-4DB2-BD59-A6C34878D82A}">
                    <a16:rowId xmlns:a16="http://schemas.microsoft.com/office/drawing/2014/main" val="3402700898"/>
                  </a:ext>
                </a:extLst>
              </a:tr>
              <a:tr h="618037">
                <a:tc vMerge="1">
                  <a:txBody>
                    <a:bodyPr/>
                    <a:lstStyle/>
                    <a:p>
                      <a:endParaRPr lang="en-GB"/>
                    </a:p>
                  </a:txBody>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Me as a Leader</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Building Psychologically Safe, High Performing Teams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Setting Direction and Delivering Through Others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Inclusive Leadership &amp; Anti-Racism in Practice</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Integration and Executive Impact</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solidFill>
                      <a:srgbClr val="FF059A"/>
                    </a:solidFill>
                  </a:tcPr>
                </a:tc>
                <a:extLst>
                  <a:ext uri="{0D108BD9-81ED-4DB2-BD59-A6C34878D82A}">
                    <a16:rowId xmlns:a16="http://schemas.microsoft.com/office/drawing/2014/main" val="3797730018"/>
                  </a:ext>
                </a:extLst>
              </a:tr>
              <a:tr h="245781">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1 day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1 day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712062986"/>
                  </a:ext>
                </a:extLst>
              </a:tr>
              <a:tr h="245781">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EDA24"/>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solidFill>
                      <a:srgbClr val="46C788"/>
                    </a:solidFill>
                  </a:tcPr>
                </a:tc>
                <a:extLst>
                  <a:ext uri="{0D108BD9-81ED-4DB2-BD59-A6C34878D82A}">
                    <a16:rowId xmlns:a16="http://schemas.microsoft.com/office/drawing/2014/main" val="4037691042"/>
                  </a:ext>
                </a:extLst>
              </a:tr>
              <a:tr h="1115879">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Getting to know others, your programme and starting your leadership journey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Understanding who you are as a leader, and setting your leadership goals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Exploring how to create the conditions for high performing team and lead through complexity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Navigating priorities and goals, and how to set direction and deliver through others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Understanding how to lead inclusively in today’s context</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FFF0A3"/>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Reflecting on your impact,  celebrating your leadership journey and how you will lead going forward</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w="76200" cap="flat" cmpd="sng" algn="ctr">
                      <a:solidFill>
                        <a:srgbClr val="FFFFFF"/>
                      </a:solidFill>
                      <a:prstDash val="solid"/>
                      <a:round/>
                      <a:headEnd type="none" w="med" len="med"/>
                      <a:tailEnd type="none" w="med" len="med"/>
                    </a:lnB>
                    <a:solidFill>
                      <a:srgbClr val="A9E5C7"/>
                    </a:solidFill>
                  </a:tcPr>
                </a:tc>
                <a:extLst>
                  <a:ext uri="{0D108BD9-81ED-4DB2-BD59-A6C34878D82A}">
                    <a16:rowId xmlns:a16="http://schemas.microsoft.com/office/drawing/2014/main" val="20151058"/>
                  </a:ext>
                </a:extLst>
              </a:tr>
              <a:tr h="245781">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a:noFill/>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no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w="76200" cap="flat" cmpd="sng" algn="ctr">
                      <a:solidFill>
                        <a:srgbClr val="FFFFFF"/>
                      </a:solidFill>
                      <a:prstDash val="solid"/>
                      <a:round/>
                      <a:headEnd type="none" w="med" len="med"/>
                      <a:tailEnd type="none" w="med" len="med"/>
                    </a:lnL>
                    <a:lnR>
                      <a:noFill/>
                    </a:lnR>
                    <a:lnT w="76200" cap="flat" cmpd="sng" algn="ctr">
                      <a:solidFill>
                        <a:srgbClr val="FFFFFF"/>
                      </a:solidFill>
                      <a:prstDash val="solid"/>
                      <a:round/>
                      <a:headEnd type="none" w="med" len="med"/>
                      <a:tailEnd type="none" w="med" len="med"/>
                    </a:lnT>
                    <a:lnB>
                      <a:noFill/>
                    </a:lnB>
                    <a:noFill/>
                  </a:tcPr>
                </a:tc>
                <a:extLst>
                  <a:ext uri="{0D108BD9-81ED-4DB2-BD59-A6C34878D82A}">
                    <a16:rowId xmlns:a16="http://schemas.microsoft.com/office/drawing/2014/main" val="173512151"/>
                  </a:ext>
                </a:extLst>
              </a:tr>
              <a:tr h="1115879">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Understanding the impact you have as a leader and where you are heading</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Developing your presence and impact, and how to communicate and respond effectively in different situations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Exploring personal ambition, and how to use coaching to support others to succeed</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w="76200" cap="flat" cmpd="sng" algn="ctr">
                      <a:solidFill>
                        <a:srgbClr val="FFFFFF"/>
                      </a:solidFill>
                      <a:prstDash val="solid"/>
                      <a:round/>
                      <a:headEnd type="none" w="med" len="med"/>
                      <a:tailEnd type="none" w="med" len="med"/>
                    </a:lnL>
                    <a:lnR>
                      <a:noFill/>
                    </a:lnR>
                    <a:lnT>
                      <a:noFill/>
                    </a:lnT>
                    <a:lnB w="762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47754484"/>
                  </a:ext>
                </a:extLst>
              </a:tr>
              <a:tr h="245781">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noFill/>
                  </a:tcPr>
                </a:tc>
                <a:tc gridSpan="5">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3 x coaching sessions (Virtual) with Tricordant faculty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w="76200" cap="flat" cmpd="sng" algn="ctr">
                      <a:solidFill>
                        <a:srgbClr val="FFFFFF"/>
                      </a:solidFill>
                      <a:prstDash val="solid"/>
                      <a:round/>
                      <a:headEnd type="none" w="med" len="med"/>
                      <a:tailEnd type="none" w="med" len="med"/>
                    </a:lnT>
                    <a:lnB>
                      <a:noFill/>
                    </a:lnB>
                    <a:solidFill>
                      <a:srgbClr val="46C788"/>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536301079"/>
                  </a:ext>
                </a:extLst>
              </a:tr>
            </a:tbl>
          </a:graphicData>
        </a:graphic>
      </p:graphicFrame>
      <p:pic>
        <p:nvPicPr>
          <p:cNvPr id="5" name="Picture 4">
            <a:extLst>
              <a:ext uri="{FF2B5EF4-FFF2-40B4-BE49-F238E27FC236}">
                <a16:creationId xmlns:a16="http://schemas.microsoft.com/office/drawing/2014/main" id="{0ED9D3AB-54E9-3DAB-520B-8EA30BC998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125" y="1022916"/>
            <a:ext cx="3180700" cy="697599"/>
          </a:xfrm>
          <a:prstGeom prst="rect">
            <a:avLst/>
          </a:prstGeom>
        </p:spPr>
      </p:pic>
      <p:sp>
        <p:nvSpPr>
          <p:cNvPr id="7" name="TextBox 6">
            <a:extLst>
              <a:ext uri="{FF2B5EF4-FFF2-40B4-BE49-F238E27FC236}">
                <a16:creationId xmlns:a16="http://schemas.microsoft.com/office/drawing/2014/main" id="{1C5C4FDC-2435-AAA9-1491-8FE23E882DE6}"/>
              </a:ext>
            </a:extLst>
          </p:cNvPr>
          <p:cNvSpPr txBox="1"/>
          <p:nvPr/>
        </p:nvSpPr>
        <p:spPr>
          <a:xfrm>
            <a:off x="326175" y="1270592"/>
            <a:ext cx="8180150" cy="830997"/>
          </a:xfrm>
          <a:prstGeom prst="rect">
            <a:avLst/>
          </a:prstGeom>
          <a:noFill/>
        </p:spPr>
        <p:txBody>
          <a:bodyPr wrap="square">
            <a:spAutoFit/>
          </a:bodyPr>
          <a:lstStyle/>
          <a:p>
            <a:r>
              <a:rPr lang="en-GB" sz="1600">
                <a:latin typeface="Aptos" panose="020B0004020202020204" pitchFamily="34" charset="0"/>
              </a:rPr>
              <a:t>The programme is a total of 10 days face to face learning, over a 6-month period, delivered by the partnership of Tricordant, Florence Nightingale Foundation and BRAP. Prior to Programme Launch, </a:t>
            </a:r>
            <a:r>
              <a:rPr lang="en-GB" sz="1600" err="1">
                <a:latin typeface="Aptos" panose="020B0004020202020204" pitchFamily="34" charset="0"/>
              </a:rPr>
              <a:t>Oxleas</a:t>
            </a:r>
            <a:r>
              <a:rPr lang="en-GB" sz="1600">
                <a:latin typeface="Aptos" panose="020B0004020202020204" pitchFamily="34" charset="0"/>
              </a:rPr>
              <a:t> will hold a Readiness Session with participants Line Managers</a:t>
            </a:r>
          </a:p>
        </p:txBody>
      </p:sp>
    </p:spTree>
    <p:extLst>
      <p:ext uri="{BB962C8B-B14F-4D97-AF65-F5344CB8AC3E}">
        <p14:creationId xmlns:p14="http://schemas.microsoft.com/office/powerpoint/2010/main" val="522171423"/>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B98C7A-4356-6042-9D4D-F99ACA49963D}"/>
              </a:ext>
            </a:extLst>
          </p:cNvPr>
          <p:cNvSpPr>
            <a:spLocks noGrp="1"/>
          </p:cNvSpPr>
          <p:nvPr>
            <p:ph type="title"/>
          </p:nvPr>
        </p:nvSpPr>
        <p:spPr/>
        <p:txBody>
          <a:bodyPr>
            <a:normAutofit/>
          </a:bodyPr>
          <a:lstStyle/>
          <a:p>
            <a:r>
              <a:rPr lang="en-GB" sz="4400">
                <a:latin typeface="Aptos Display" panose="020B0004020202020204" pitchFamily="34" charset="0"/>
              </a:rPr>
              <a:t>Programme Dates </a:t>
            </a:r>
          </a:p>
        </p:txBody>
      </p:sp>
      <p:graphicFrame>
        <p:nvGraphicFramePr>
          <p:cNvPr id="4" name="Table 3">
            <a:extLst>
              <a:ext uri="{FF2B5EF4-FFF2-40B4-BE49-F238E27FC236}">
                <a16:creationId xmlns:a16="http://schemas.microsoft.com/office/drawing/2014/main" id="{00C4F730-E826-F505-5D6F-6C365F9DE015}"/>
              </a:ext>
            </a:extLst>
          </p:cNvPr>
          <p:cNvGraphicFramePr>
            <a:graphicFrameLocks noGrp="1"/>
          </p:cNvGraphicFramePr>
          <p:nvPr>
            <p:extLst>
              <p:ext uri="{D42A27DB-BD31-4B8C-83A1-F6EECF244321}">
                <p14:modId xmlns:p14="http://schemas.microsoft.com/office/powerpoint/2010/main" val="79977437"/>
              </p:ext>
            </p:extLst>
          </p:nvPr>
        </p:nvGraphicFramePr>
        <p:xfrm>
          <a:off x="212652" y="1474477"/>
          <a:ext cx="11610753" cy="3795680"/>
        </p:xfrm>
        <a:graphic>
          <a:graphicData uri="http://schemas.openxmlformats.org/drawingml/2006/table">
            <a:tbl>
              <a:tblPr firstRow="1" bandRow="1">
                <a:tableStyleId>{5940675A-B579-460E-94D1-54222C63F5DA}</a:tableStyleId>
              </a:tblPr>
              <a:tblGrid>
                <a:gridCol w="919793">
                  <a:extLst>
                    <a:ext uri="{9D8B030D-6E8A-4147-A177-3AD203B41FA5}">
                      <a16:colId xmlns:a16="http://schemas.microsoft.com/office/drawing/2014/main" val="3401661634"/>
                    </a:ext>
                  </a:extLst>
                </a:gridCol>
                <a:gridCol w="1527280">
                  <a:extLst>
                    <a:ext uri="{9D8B030D-6E8A-4147-A177-3AD203B41FA5}">
                      <a16:colId xmlns:a16="http://schemas.microsoft.com/office/drawing/2014/main" val="295919739"/>
                    </a:ext>
                  </a:extLst>
                </a:gridCol>
                <a:gridCol w="1527280">
                  <a:extLst>
                    <a:ext uri="{9D8B030D-6E8A-4147-A177-3AD203B41FA5}">
                      <a16:colId xmlns:a16="http://schemas.microsoft.com/office/drawing/2014/main" val="16309912"/>
                    </a:ext>
                  </a:extLst>
                </a:gridCol>
                <a:gridCol w="1341925">
                  <a:extLst>
                    <a:ext uri="{9D8B030D-6E8A-4147-A177-3AD203B41FA5}">
                      <a16:colId xmlns:a16="http://schemas.microsoft.com/office/drawing/2014/main" val="3562704648"/>
                    </a:ext>
                  </a:extLst>
                </a:gridCol>
                <a:gridCol w="1509823">
                  <a:extLst>
                    <a:ext uri="{9D8B030D-6E8A-4147-A177-3AD203B41FA5}">
                      <a16:colId xmlns:a16="http://schemas.microsoft.com/office/drawing/2014/main" val="3394337648"/>
                    </a:ext>
                  </a:extLst>
                </a:gridCol>
                <a:gridCol w="1552354">
                  <a:extLst>
                    <a:ext uri="{9D8B030D-6E8A-4147-A177-3AD203B41FA5}">
                      <a16:colId xmlns:a16="http://schemas.microsoft.com/office/drawing/2014/main" val="1895172618"/>
                    </a:ext>
                  </a:extLst>
                </a:gridCol>
                <a:gridCol w="1701209">
                  <a:extLst>
                    <a:ext uri="{9D8B030D-6E8A-4147-A177-3AD203B41FA5}">
                      <a16:colId xmlns:a16="http://schemas.microsoft.com/office/drawing/2014/main" val="2770841871"/>
                    </a:ext>
                  </a:extLst>
                </a:gridCol>
                <a:gridCol w="1531089">
                  <a:extLst>
                    <a:ext uri="{9D8B030D-6E8A-4147-A177-3AD203B41FA5}">
                      <a16:colId xmlns:a16="http://schemas.microsoft.com/office/drawing/2014/main" val="1654857867"/>
                    </a:ext>
                  </a:extLst>
                </a:gridCol>
              </a:tblGrid>
              <a:tr h="451135">
                <a:tc rowSpan="2">
                  <a:txBody>
                    <a:bodyPr/>
                    <a:lstStyle/>
                    <a:p>
                      <a:pPr algn="ctr">
                        <a:spcBef>
                          <a:spcPts val="0"/>
                        </a:spcBef>
                        <a:spcAft>
                          <a:spcPts val="0"/>
                        </a:spcAft>
                      </a:pPr>
                      <a:endParaRPr lang="en-GB" sz="1400" b="1">
                        <a:solidFill>
                          <a:schemeClr val="bg1"/>
                        </a:solidFill>
                        <a:latin typeface="Aptos" panose="020B0004020202020204" pitchFamily="34" charset="0"/>
                      </a:endParaRPr>
                    </a:p>
                  </a:txBody>
                  <a:tcPr anchor="ctr">
                    <a:lnL w="12700" cmpd="sng">
                      <a:noFill/>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spcBef>
                          <a:spcPts val="0"/>
                        </a:spcBef>
                        <a:spcAft>
                          <a:spcPts val="0"/>
                        </a:spcAft>
                      </a:pPr>
                      <a:r>
                        <a:rPr lang="en-GB" sz="1400" b="1">
                          <a:solidFill>
                            <a:schemeClr val="bg1"/>
                          </a:solidFill>
                          <a:latin typeface="Aptos" panose="020B0004020202020204" pitchFamily="34" charset="0"/>
                        </a:rPr>
                        <a:t>Readiness Session </a:t>
                      </a:r>
                    </a:p>
                    <a:p>
                      <a:pPr algn="ctr">
                        <a:spcBef>
                          <a:spcPts val="0"/>
                        </a:spcBef>
                        <a:spcAft>
                          <a:spcPts val="0"/>
                        </a:spcAft>
                      </a:pPr>
                      <a:endParaRPr lang="en-GB" sz="1400" b="1">
                        <a:solidFill>
                          <a:schemeClr val="bg1"/>
                        </a:solidFill>
                        <a:latin typeface="Aptos" panose="020B0004020202020204" pitchFamily="34" charset="0"/>
                      </a:endParaRPr>
                    </a:p>
                    <a:p>
                      <a:pPr algn="ctr">
                        <a:spcBef>
                          <a:spcPts val="0"/>
                        </a:spcBef>
                        <a:spcAft>
                          <a:spcPts val="0"/>
                        </a:spcAft>
                      </a:pPr>
                      <a:r>
                        <a:rPr lang="en-GB" sz="1400" b="1">
                          <a:solidFill>
                            <a:schemeClr val="bg1"/>
                          </a:solidFill>
                          <a:latin typeface="Aptos" panose="020B0004020202020204" pitchFamily="34" charset="0"/>
                        </a:rPr>
                        <a:t>(Line Managers)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rowSpan="2">
                  <a:txBody>
                    <a:bodyPr/>
                    <a:lstStyle/>
                    <a:p>
                      <a:pPr algn="ctr">
                        <a:spcBef>
                          <a:spcPts val="0"/>
                        </a:spcBef>
                        <a:spcAft>
                          <a:spcPts val="0"/>
                        </a:spcAft>
                      </a:pPr>
                      <a:r>
                        <a:rPr lang="en-GB" sz="1400" b="1">
                          <a:solidFill>
                            <a:schemeClr val="bg1"/>
                          </a:solidFill>
                          <a:latin typeface="Aptos" panose="020B0004020202020204" pitchFamily="34" charset="0"/>
                        </a:rPr>
                        <a:t>Programme Launch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algn="ctr">
                        <a:spcBef>
                          <a:spcPts val="0"/>
                        </a:spcBef>
                        <a:spcAft>
                          <a:spcPts val="0"/>
                        </a:spcAft>
                      </a:pPr>
                      <a:r>
                        <a:rPr lang="en-GB" sz="1400" b="1">
                          <a:solidFill>
                            <a:schemeClr val="bg1"/>
                          </a:solidFill>
                          <a:latin typeface="Aptos" panose="020B0004020202020204" pitchFamily="34" charset="0"/>
                        </a:rPr>
                        <a:t>Module 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Module 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kern="1200">
                          <a:solidFill>
                            <a:schemeClr val="bg1"/>
                          </a:solidFill>
                          <a:latin typeface="Aptos" panose="020B0004020202020204" pitchFamily="34" charset="0"/>
                        </a:rPr>
                        <a:t>Module 3</a:t>
                      </a:r>
                      <a:endParaRPr lang="en-GB" sz="1400" b="1" kern="1200">
                        <a:solidFill>
                          <a:schemeClr val="bg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kern="1200">
                          <a:solidFill>
                            <a:schemeClr val="bg1"/>
                          </a:solidFill>
                          <a:latin typeface="Aptos" panose="020B0004020202020204" pitchFamily="34" charset="0"/>
                        </a:rPr>
                        <a:t>Module 4</a:t>
                      </a:r>
                      <a:endParaRPr lang="en-GB" sz="1400" b="1" kern="1200">
                        <a:solidFill>
                          <a:schemeClr val="bg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Module 5</a:t>
                      </a:r>
                    </a:p>
                  </a:txBody>
                  <a:tcPr anchor="ctr">
                    <a:lnL w="381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2393"/>
                    </a:solidFill>
                  </a:tcPr>
                </a:tc>
                <a:extLst>
                  <a:ext uri="{0D108BD9-81ED-4DB2-BD59-A6C34878D82A}">
                    <a16:rowId xmlns:a16="http://schemas.microsoft.com/office/drawing/2014/main" val="2018549529"/>
                  </a:ext>
                </a:extLst>
              </a:tr>
              <a:tr h="1179095">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spcBef>
                          <a:spcPts val="0"/>
                        </a:spcBef>
                        <a:spcAft>
                          <a:spcPts val="0"/>
                        </a:spcAft>
                      </a:pPr>
                      <a:r>
                        <a:rPr lang="en-GB" sz="1400" b="1">
                          <a:solidFill>
                            <a:sysClr val="windowText" lastClr="000000"/>
                          </a:solidFill>
                          <a:latin typeface="Aptos" panose="020B0004020202020204" pitchFamily="34" charset="0"/>
                        </a:rPr>
                        <a:t>Me as a Leader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kern="1200" noProof="0">
                          <a:solidFill>
                            <a:sysClr val="windowText" lastClr="000000"/>
                          </a:solidFill>
                          <a:latin typeface="Aptos" panose="020B0004020202020204" pitchFamily="34" charset="0"/>
                        </a:rPr>
                        <a:t>Building Psychologically Safe, High Performing Teams</a:t>
                      </a:r>
                      <a:endParaRPr lang="en-GB" sz="1400" b="1" kern="1200">
                        <a:solidFill>
                          <a:sysClr val="windowText" lastClr="000000"/>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u="none" strike="noStrike" kern="1200" cap="none" spc="0" normalizeH="0" baseline="0" noProof="0">
                          <a:ln>
                            <a:noFill/>
                          </a:ln>
                          <a:solidFill>
                            <a:sysClr val="windowText" lastClr="000000"/>
                          </a:solidFill>
                          <a:effectLst/>
                          <a:uLnTx/>
                          <a:uFillTx/>
                          <a:latin typeface="Aptos" panose="020B0004020202020204" pitchFamily="34" charset="0"/>
                        </a:rPr>
                        <a:t>Setting Direction and Delivering Through Others</a:t>
                      </a:r>
                      <a:endParaRPr lang="en-GB" sz="1400" b="1">
                        <a:solidFill>
                          <a:sysClr val="windowText" lastClr="000000"/>
                        </a:solidFill>
                        <a:latin typeface="Aptos" panose="020B0004020202020204" pitchFamily="34"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kern="1200" noProof="0">
                          <a:solidFill>
                            <a:sysClr val="windowText" lastClr="000000"/>
                          </a:solidFill>
                          <a:latin typeface="Aptos" panose="020B0004020202020204" pitchFamily="34" charset="0"/>
                        </a:rPr>
                        <a:t>Inclusive Leadership &amp; Anti-Racism in Practice </a:t>
                      </a:r>
                      <a:endParaRPr lang="en-GB" sz="1400" b="1" kern="1200" noProof="0">
                        <a:solidFill>
                          <a:sysClr val="windowText" lastClr="000000"/>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u="none" strike="noStrike" kern="1200" cap="none" spc="0" normalizeH="0" baseline="0" noProof="0">
                          <a:ln>
                            <a:noFill/>
                          </a:ln>
                          <a:solidFill>
                            <a:sysClr val="windowText" lastClr="000000"/>
                          </a:solidFill>
                          <a:effectLst/>
                          <a:uLnTx/>
                          <a:uFillTx/>
                          <a:latin typeface="Aptos" panose="020B0004020202020204" pitchFamily="34" charset="0"/>
                        </a:rPr>
                        <a:t>Integration and Executive Impact </a:t>
                      </a:r>
                      <a:endParaRPr lang="en-GB" sz="1400" b="1">
                        <a:solidFill>
                          <a:sysClr val="windowText" lastClr="000000"/>
                        </a:solidFill>
                        <a:latin typeface="Aptos" panose="020B0004020202020204" pitchFamily="34" charset="0"/>
                      </a:endParaRPr>
                    </a:p>
                  </a:txBody>
                  <a:tcPr anchor="ctr">
                    <a:lnL w="38100" cap="flat" cmpd="sng" algn="ctr">
                      <a:solidFill>
                        <a:schemeClr val="bg1"/>
                      </a:solidFill>
                      <a:prstDash val="solid"/>
                      <a:round/>
                      <a:headEnd type="none" w="med" len="med"/>
                      <a:tailEnd type="none" w="med" len="med"/>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extLst>
                  <a:ext uri="{0D108BD9-81ED-4DB2-BD59-A6C34878D82A}">
                    <a16:rowId xmlns:a16="http://schemas.microsoft.com/office/drawing/2014/main" val="2991650"/>
                  </a:ext>
                </a:extLst>
              </a:tr>
              <a:tr h="108272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Day 1 </a:t>
                      </a:r>
                    </a:p>
                  </a:txBody>
                  <a:tcPr anchor="ctr">
                    <a:lnL w="12700" cmpd="sng">
                      <a:noFill/>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a:latin typeface="Aptos" panose="020B0004020202020204" pitchFamily="34" charset="0"/>
                        </a:rPr>
                        <a:t>1</a:t>
                      </a:r>
                      <a:r>
                        <a:rPr lang="en-GB" sz="1200" baseline="30000">
                          <a:latin typeface="Aptos" panose="020B0004020202020204" pitchFamily="34" charset="0"/>
                        </a:rPr>
                        <a:t>st</a:t>
                      </a:r>
                      <a:r>
                        <a:rPr lang="en-GB" sz="1200">
                          <a:latin typeface="Aptos" panose="020B0004020202020204" pitchFamily="34" charset="0"/>
                        </a:rPr>
                        <a:t> June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a:latin typeface="Aptos" panose="020B0004020202020204" pitchFamily="34" charset="0"/>
                        </a:rPr>
                        <a:t>12:30 – 1:30pm</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1CC">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17th June 2026, 09:30 – 16:30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21st July 2026, 09:30 – 16:30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23rd September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20th October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24th November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DA24">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a:latin typeface="Aptos" panose="020B0004020202020204" pitchFamily="34" charset="0"/>
                        </a:rPr>
                        <a:t>16</a:t>
                      </a:r>
                      <a:r>
                        <a:rPr lang="en-GB" sz="1200" baseline="30000">
                          <a:latin typeface="Aptos" panose="020B0004020202020204" pitchFamily="34" charset="0"/>
                        </a:rPr>
                        <a:t>th</a:t>
                      </a:r>
                      <a:r>
                        <a:rPr lang="en-GB" sz="1200">
                          <a:latin typeface="Aptos" panose="020B0004020202020204" pitchFamily="34" charset="0"/>
                        </a:rPr>
                        <a:t> December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p>
                  </a:txBody>
                  <a:tcPr anchor="ctr">
                    <a:lnL w="3810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extLst>
                  <a:ext uri="{0D108BD9-81ED-4DB2-BD59-A6C34878D82A}">
                    <a16:rowId xmlns:a16="http://schemas.microsoft.com/office/drawing/2014/main" val="3491483758"/>
                  </a:ext>
                </a:extLst>
              </a:tr>
              <a:tr h="108272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Day 2 </a:t>
                      </a:r>
                    </a:p>
                  </a:txBody>
                  <a:tcPr anchor="ctr">
                    <a:lnL w="12700" cmpd="sng">
                      <a:noFill/>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a:latin typeface="Aptos" panose="020B0004020202020204" pitchFamily="34"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22nd July 2026, 09:30 – 16:30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24th September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21st October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25th November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9860836"/>
                  </a:ext>
                </a:extLst>
              </a:tr>
            </a:tbl>
          </a:graphicData>
        </a:graphic>
      </p:graphicFrame>
    </p:spTree>
    <p:extLst>
      <p:ext uri="{BB962C8B-B14F-4D97-AF65-F5344CB8AC3E}">
        <p14:creationId xmlns:p14="http://schemas.microsoft.com/office/powerpoint/2010/main" val="232168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872E5-673C-91BF-9162-18A80AD8CDD4}"/>
              </a:ext>
            </a:extLst>
          </p:cNvPr>
          <p:cNvSpPr>
            <a:spLocks noGrp="1"/>
          </p:cNvSpPr>
          <p:nvPr>
            <p:ph type="ctrTitle"/>
          </p:nvPr>
        </p:nvSpPr>
        <p:spPr>
          <a:xfrm>
            <a:off x="414467" y="2035175"/>
            <a:ext cx="5579712" cy="2387600"/>
          </a:xfrm>
        </p:spPr>
        <p:txBody>
          <a:bodyPr>
            <a:normAutofit/>
          </a:bodyPr>
          <a:lstStyle/>
          <a:p>
            <a:pPr algn="l"/>
            <a:r>
              <a:rPr lang="en-GB" sz="7200">
                <a:solidFill>
                  <a:srgbClr val="084846"/>
                </a:solidFill>
              </a:rPr>
              <a:t>Programme Launch </a:t>
            </a:r>
          </a:p>
        </p:txBody>
      </p:sp>
      <p:pic>
        <p:nvPicPr>
          <p:cNvPr id="5" name="Graphic 4">
            <a:extLst>
              <a:ext uri="{FF2B5EF4-FFF2-40B4-BE49-F238E27FC236}">
                <a16:creationId xmlns:a16="http://schemas.microsoft.com/office/drawing/2014/main" id="{1F0713AC-426D-A6BF-7F9E-383DE5668D1D}"/>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BFAE2BDD-1A15-71FC-11CA-18BE9AAD7387}"/>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2F00AD41-A1E1-E814-BC00-5EF442F48054}"/>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11FE3292-E5B9-AB35-AF4E-8C61752BCE0F}"/>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3271977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32B2C-4AAE-5B09-5555-634CE5DFD26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41FEAD1-4EB6-F456-364F-452133CAC821}"/>
              </a:ext>
            </a:extLst>
          </p:cNvPr>
          <p:cNvSpPr/>
          <p:nvPr/>
        </p:nvSpPr>
        <p:spPr>
          <a:xfrm>
            <a:off x="0" y="1390650"/>
            <a:ext cx="7515225" cy="5140158"/>
          </a:xfrm>
          <a:prstGeom prst="rect">
            <a:avLst/>
          </a:prstGeom>
          <a:solidFill>
            <a:srgbClr val="CBEBE6">
              <a:alpha val="2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D4D5ECC3-8A3B-54C1-3D9A-E90363B93045}"/>
              </a:ext>
            </a:extLst>
          </p:cNvPr>
          <p:cNvSpPr>
            <a:spLocks noGrp="1"/>
          </p:cNvSpPr>
          <p:nvPr>
            <p:ph type="title"/>
          </p:nvPr>
        </p:nvSpPr>
        <p:spPr/>
        <p:txBody>
          <a:bodyPr>
            <a:normAutofit/>
          </a:bodyPr>
          <a:lstStyle/>
          <a:p>
            <a:r>
              <a:rPr lang="en-GB" sz="4400">
                <a:latin typeface="Aptos Display" panose="020B0004020202020204" pitchFamily="34" charset="0"/>
              </a:rPr>
              <a:t>Programme Launch Overview  </a:t>
            </a:r>
          </a:p>
        </p:txBody>
      </p:sp>
      <p:sp>
        <p:nvSpPr>
          <p:cNvPr id="4" name="Content Placeholder 3">
            <a:extLst>
              <a:ext uri="{FF2B5EF4-FFF2-40B4-BE49-F238E27FC236}">
                <a16:creationId xmlns:a16="http://schemas.microsoft.com/office/drawing/2014/main" id="{3E90EFC1-522B-CCA4-A283-AED9B235A93B}"/>
              </a:ext>
            </a:extLst>
          </p:cNvPr>
          <p:cNvSpPr>
            <a:spLocks noGrp="1"/>
          </p:cNvSpPr>
          <p:nvPr>
            <p:ph idx="1"/>
          </p:nvPr>
        </p:nvSpPr>
        <p:spPr>
          <a:xfrm>
            <a:off x="326175" y="1546392"/>
            <a:ext cx="6903300" cy="5140158"/>
          </a:xfrm>
        </p:spPr>
        <p:txBody>
          <a:bodyPr>
            <a:noAutofit/>
          </a:bodyPr>
          <a:lstStyle/>
          <a:p>
            <a:pPr marL="0" indent="0">
              <a:lnSpc>
                <a:spcPct val="110000"/>
              </a:lnSpc>
              <a:spcBef>
                <a:spcPts val="1200"/>
              </a:spcBef>
              <a:spcAft>
                <a:spcPts val="1200"/>
              </a:spcAft>
              <a:buNone/>
            </a:pPr>
            <a:r>
              <a:rPr lang="en-GB" sz="1400"/>
              <a:t>The programme launch marks the start of your leadership journey, where you will build a safe learning environment with your peers, understand the arc of the programme and the context you are working in, and begin to shape your leadership journey.</a:t>
            </a:r>
          </a:p>
          <a:p>
            <a:pPr marL="0" indent="0">
              <a:lnSpc>
                <a:spcPct val="110000"/>
              </a:lnSpc>
              <a:spcBef>
                <a:spcPts val="1200"/>
              </a:spcBef>
              <a:spcAft>
                <a:spcPts val="1200"/>
              </a:spcAft>
              <a:buNone/>
            </a:pPr>
            <a:r>
              <a:rPr lang="en-GB" sz="1400"/>
              <a:t>You will connect with your peers and build relationships that support open, honest learning and reflection. Through shared discussion, you will gain insight into yourself and others, developing a deeper understanding of different values, perspectives and how these influence leadership and impact.</a:t>
            </a:r>
          </a:p>
          <a:p>
            <a:pPr marL="0" indent="0">
              <a:lnSpc>
                <a:spcPct val="110000"/>
              </a:lnSpc>
              <a:spcBef>
                <a:spcPts val="1200"/>
              </a:spcBef>
              <a:spcAft>
                <a:spcPts val="1200"/>
              </a:spcAft>
              <a:buNone/>
            </a:pPr>
            <a:r>
              <a:rPr lang="en-GB" sz="1400"/>
              <a:t>The day provides a clear overview of the programme and the key themes that will run throughout your leadership journey, from what has shaped your leadership so far to how this continues to evolve and how you see yourself as a leader over time.</a:t>
            </a:r>
          </a:p>
          <a:p>
            <a:pPr marL="0" indent="0">
              <a:lnSpc>
                <a:spcPct val="110000"/>
              </a:lnSpc>
              <a:spcBef>
                <a:spcPts val="1200"/>
              </a:spcBef>
              <a:spcAft>
                <a:spcPts val="1200"/>
              </a:spcAft>
              <a:buNone/>
            </a:pPr>
            <a:r>
              <a:rPr lang="en-GB" sz="1400"/>
              <a:t>You will explore the key frameworks that underpin leadership within </a:t>
            </a:r>
            <a:r>
              <a:rPr lang="en-GB" sz="1400" err="1"/>
              <a:t>Oxleas</a:t>
            </a:r>
            <a:r>
              <a:rPr lang="en-GB" sz="1400"/>
              <a:t>, alongside the wider system and organisational context you are working in, helping you understand how your role connects to broader priorities.</a:t>
            </a:r>
          </a:p>
          <a:p>
            <a:pPr marL="0" indent="0">
              <a:lnSpc>
                <a:spcPct val="110000"/>
              </a:lnSpc>
              <a:spcBef>
                <a:spcPts val="1200"/>
              </a:spcBef>
              <a:spcAft>
                <a:spcPts val="1200"/>
              </a:spcAft>
              <a:buNone/>
            </a:pPr>
            <a:r>
              <a:rPr lang="en-GB" sz="1400"/>
              <a:t>You will begin to shape your leadership journey by identifying areas you want to focus on and starting to think about your leadership goals.</a:t>
            </a:r>
          </a:p>
        </p:txBody>
      </p:sp>
      <p:sp>
        <p:nvSpPr>
          <p:cNvPr id="5" name="Content Placeholder 1">
            <a:extLst>
              <a:ext uri="{FF2B5EF4-FFF2-40B4-BE49-F238E27FC236}">
                <a16:creationId xmlns:a16="http://schemas.microsoft.com/office/drawing/2014/main" id="{47590D19-AA81-2FB5-35BE-DA5486A34149}"/>
              </a:ext>
            </a:extLst>
          </p:cNvPr>
          <p:cNvSpPr txBox="1">
            <a:spLocks/>
          </p:cNvSpPr>
          <p:nvPr/>
        </p:nvSpPr>
        <p:spPr>
          <a:xfrm>
            <a:off x="7800976" y="1546392"/>
            <a:ext cx="4064849" cy="4733177"/>
          </a:xfrm>
          <a:prstGeom prst="rect">
            <a:avLst/>
          </a:prstGeom>
        </p:spPr>
        <p:txBody>
          <a:bodyPr>
            <a:noAutofit/>
          </a:bodyPr>
          <a:lstStyle>
            <a:lvl1pPr marL="228600" indent="-228600" algn="l" defTabSz="457200" rtl="0" eaLnBrk="1" latinLnBrk="0" hangingPunct="1">
              <a:spcBef>
                <a:spcPct val="20000"/>
              </a:spcBef>
              <a:buFont typeface="Arial" panose="020B0604020202020204" pitchFamily="34" charset="0"/>
              <a:buChar char="•"/>
              <a:defRPr sz="2000" kern="1200">
                <a:solidFill>
                  <a:schemeClr val="tx1"/>
                </a:solidFill>
                <a:latin typeface="Aptos" panose="020B0004020202020204" pitchFamily="34" charset="0"/>
                <a:ea typeface="Source Sans Pro" panose="020B0503030403020204" pitchFamily="34" charset="0"/>
                <a:cs typeface="+mn-cs"/>
              </a:defRPr>
            </a:lvl1pPr>
            <a:lvl2pPr marL="685800" indent="-228600" algn="l" defTabSz="457200" rtl="0" eaLnBrk="1" latinLnBrk="0" hangingPunct="1">
              <a:spcBef>
                <a:spcPct val="20000"/>
              </a:spcBef>
              <a:buFont typeface="Courier New" panose="02070309020205020404" pitchFamily="49" charset="0"/>
              <a:buChar char="o"/>
              <a:defRPr sz="1800" kern="1200">
                <a:solidFill>
                  <a:schemeClr val="tx1"/>
                </a:solidFill>
                <a:latin typeface="Aptos" panose="020B0004020202020204" pitchFamily="34" charset="0"/>
                <a:ea typeface="Source Sans Pro" panose="020B0503030403020204" pitchFamily="34" charset="0"/>
                <a:cs typeface="+mn-cs"/>
              </a:defRPr>
            </a:lvl2pPr>
            <a:lvl3pPr marL="1143000" indent="-228600" algn="l" defTabSz="457200" rtl="0" eaLnBrk="1" latinLnBrk="0" hangingPunct="1">
              <a:spcBef>
                <a:spcPct val="20000"/>
              </a:spcBef>
              <a:buFont typeface="Arial" panose="020B0604020202020204" pitchFamily="34" charset="0"/>
              <a:buChar char="•"/>
              <a:defRPr sz="1600" kern="1200">
                <a:solidFill>
                  <a:schemeClr val="tx1"/>
                </a:solidFill>
                <a:latin typeface="Aptos" panose="020B0004020202020204" pitchFamily="34" charset="0"/>
                <a:ea typeface="Source Sans Pro" panose="020B0503030403020204" pitchFamily="34" charset="0"/>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4pPr>
            <a:lvl5pPr marL="20574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10000"/>
              </a:lnSpc>
              <a:spcBef>
                <a:spcPts val="1200"/>
              </a:spcBef>
              <a:spcAft>
                <a:spcPts val="1200"/>
              </a:spcAft>
              <a:buFont typeface="Arial" panose="020B0604020202020204" pitchFamily="34" charset="0"/>
              <a:buNone/>
            </a:pPr>
            <a:r>
              <a:rPr lang="en-GB" sz="1400"/>
              <a:t>By the end of this module, you will:</a:t>
            </a:r>
          </a:p>
          <a:p>
            <a:pPr>
              <a:lnSpc>
                <a:spcPct val="110000"/>
              </a:lnSpc>
              <a:spcBef>
                <a:spcPts val="1200"/>
              </a:spcBef>
              <a:spcAft>
                <a:spcPts val="1200"/>
              </a:spcAft>
              <a:buFont typeface="Wingdings" panose="05000000000000000000" pitchFamily="2" charset="2"/>
              <a:buChar char="ü"/>
            </a:pPr>
            <a:r>
              <a:rPr lang="en-GB" sz="1400"/>
              <a:t>Get to know your peers and build a safe learning environment with them </a:t>
            </a:r>
          </a:p>
          <a:p>
            <a:pPr>
              <a:lnSpc>
                <a:spcPct val="110000"/>
              </a:lnSpc>
              <a:spcBef>
                <a:spcPts val="1200"/>
              </a:spcBef>
              <a:spcAft>
                <a:spcPts val="1200"/>
              </a:spcAft>
              <a:buFont typeface="Wingdings" panose="05000000000000000000" pitchFamily="2" charset="2"/>
              <a:buChar char="ü"/>
            </a:pPr>
            <a:r>
              <a:rPr lang="en-GB" sz="1400"/>
              <a:t>Have a full understanding of the programme </a:t>
            </a:r>
          </a:p>
          <a:p>
            <a:pPr>
              <a:lnSpc>
                <a:spcPct val="110000"/>
              </a:lnSpc>
              <a:spcBef>
                <a:spcPts val="1200"/>
              </a:spcBef>
              <a:spcAft>
                <a:spcPts val="1200"/>
              </a:spcAft>
              <a:buFont typeface="Wingdings" panose="05000000000000000000" pitchFamily="2" charset="2"/>
              <a:buChar char="ü"/>
            </a:pPr>
            <a:r>
              <a:rPr lang="en-GB" sz="1400"/>
              <a:t>Be familiar with the key frameworks, such as NHS  Leadership Framework </a:t>
            </a:r>
          </a:p>
          <a:p>
            <a:pPr>
              <a:lnSpc>
                <a:spcPct val="110000"/>
              </a:lnSpc>
              <a:spcBef>
                <a:spcPts val="1200"/>
              </a:spcBef>
              <a:spcAft>
                <a:spcPts val="1200"/>
              </a:spcAft>
              <a:buFont typeface="Wingdings" panose="05000000000000000000" pitchFamily="2" charset="2"/>
              <a:buChar char="ü"/>
            </a:pPr>
            <a:r>
              <a:rPr lang="en-GB" sz="1400"/>
              <a:t>Understand the system you are working in</a:t>
            </a:r>
          </a:p>
          <a:p>
            <a:pPr>
              <a:lnSpc>
                <a:spcPct val="110000"/>
              </a:lnSpc>
              <a:spcBef>
                <a:spcPts val="1200"/>
              </a:spcBef>
              <a:spcAft>
                <a:spcPts val="1200"/>
              </a:spcAft>
              <a:buFont typeface="Wingdings" panose="05000000000000000000" pitchFamily="2" charset="2"/>
              <a:buChar char="ü"/>
            </a:pPr>
            <a:r>
              <a:rPr lang="en-GB" sz="1400"/>
              <a:t>Know you need to identify your leadership goal(s) and start to think about this </a:t>
            </a:r>
          </a:p>
          <a:p>
            <a:pPr>
              <a:lnSpc>
                <a:spcPct val="110000"/>
              </a:lnSpc>
              <a:spcBef>
                <a:spcPts val="1200"/>
              </a:spcBef>
              <a:spcAft>
                <a:spcPts val="1200"/>
              </a:spcAft>
              <a:buFont typeface="Wingdings" panose="05000000000000000000" pitchFamily="2" charset="2"/>
              <a:buChar char="ü"/>
            </a:pPr>
            <a:r>
              <a:rPr lang="en-GB" sz="1400"/>
              <a:t>Learn from your peers to have a greater insight into self, others, value differences and considering impacts</a:t>
            </a:r>
          </a:p>
        </p:txBody>
      </p:sp>
    </p:spTree>
    <p:extLst>
      <p:ext uri="{BB962C8B-B14F-4D97-AF65-F5344CB8AC3E}">
        <p14:creationId xmlns:p14="http://schemas.microsoft.com/office/powerpoint/2010/main" val="1982754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C78F8-F784-8667-BF7B-44AD6289F9E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D2BFA86-72E8-B7A9-348C-1AA613C8D612}"/>
              </a:ext>
            </a:extLst>
          </p:cNvPr>
          <p:cNvSpPr>
            <a:spLocks noGrp="1"/>
          </p:cNvSpPr>
          <p:nvPr>
            <p:ph type="title"/>
          </p:nvPr>
        </p:nvSpPr>
        <p:spPr/>
        <p:txBody>
          <a:bodyPr>
            <a:normAutofit/>
          </a:bodyPr>
          <a:lstStyle/>
          <a:p>
            <a:r>
              <a:rPr lang="en-GB" sz="4400">
                <a:latin typeface="Aptos Display" panose="020B0004020202020204" pitchFamily="34" charset="0"/>
              </a:rPr>
              <a:t>Agenda </a:t>
            </a:r>
          </a:p>
        </p:txBody>
      </p:sp>
      <p:graphicFrame>
        <p:nvGraphicFramePr>
          <p:cNvPr id="10" name="Table 9">
            <a:extLst>
              <a:ext uri="{FF2B5EF4-FFF2-40B4-BE49-F238E27FC236}">
                <a16:creationId xmlns:a16="http://schemas.microsoft.com/office/drawing/2014/main" id="{DBC60352-99C0-00A7-DA85-AD7F2F35164B}"/>
              </a:ext>
            </a:extLst>
          </p:cNvPr>
          <p:cNvGraphicFramePr>
            <a:graphicFrameLocks noGrp="1"/>
          </p:cNvGraphicFramePr>
          <p:nvPr>
            <p:extLst>
              <p:ext uri="{D42A27DB-BD31-4B8C-83A1-F6EECF244321}">
                <p14:modId xmlns:p14="http://schemas.microsoft.com/office/powerpoint/2010/main" val="3383506760"/>
              </p:ext>
            </p:extLst>
          </p:nvPr>
        </p:nvGraphicFramePr>
        <p:xfrm>
          <a:off x="326176" y="1361693"/>
          <a:ext cx="11294325" cy="4762884"/>
        </p:xfrm>
        <a:graphic>
          <a:graphicData uri="http://schemas.openxmlformats.org/drawingml/2006/table">
            <a:tbl>
              <a:tblPr firstRow="1" bandRow="1">
                <a:tableStyleId>{5940675A-B579-460E-94D1-54222C63F5DA}</a:tableStyleId>
              </a:tblPr>
              <a:tblGrid>
                <a:gridCol w="3131399">
                  <a:extLst>
                    <a:ext uri="{9D8B030D-6E8A-4147-A177-3AD203B41FA5}">
                      <a16:colId xmlns:a16="http://schemas.microsoft.com/office/drawing/2014/main" val="1981194021"/>
                    </a:ext>
                  </a:extLst>
                </a:gridCol>
                <a:gridCol w="1066800">
                  <a:extLst>
                    <a:ext uri="{9D8B030D-6E8A-4147-A177-3AD203B41FA5}">
                      <a16:colId xmlns:a16="http://schemas.microsoft.com/office/drawing/2014/main" val="312567472"/>
                    </a:ext>
                  </a:extLst>
                </a:gridCol>
                <a:gridCol w="7096126">
                  <a:extLst>
                    <a:ext uri="{9D8B030D-6E8A-4147-A177-3AD203B41FA5}">
                      <a16:colId xmlns:a16="http://schemas.microsoft.com/office/drawing/2014/main" val="1488432791"/>
                    </a:ext>
                  </a:extLst>
                </a:gridCol>
              </a:tblGrid>
              <a:tr h="340206">
                <a:tc>
                  <a:txBody>
                    <a:bodyPr/>
                    <a:lstStyle/>
                    <a:p>
                      <a:pPr>
                        <a:spcBef>
                          <a:spcPts val="600"/>
                        </a:spcBef>
                        <a:spcAft>
                          <a:spcPts val="600"/>
                        </a:spcAft>
                      </a:pPr>
                      <a:r>
                        <a:rPr lang="en-GB" sz="1400" b="1">
                          <a:solidFill>
                            <a:schemeClr val="bg1"/>
                          </a:solidFill>
                          <a:latin typeface="Aptos" panose="020B0004020202020204" pitchFamily="34" charset="0"/>
                        </a:rPr>
                        <a:t>Topic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gridSpan="2">
                  <a:txBody>
                    <a:bodyPr/>
                    <a:lstStyle/>
                    <a:p>
                      <a:pPr>
                        <a:spcBef>
                          <a:spcPts val="600"/>
                        </a:spcBef>
                        <a:spcAft>
                          <a:spcPts val="600"/>
                        </a:spcAft>
                      </a:pPr>
                      <a:r>
                        <a:rPr lang="en-GB" sz="1400" b="1">
                          <a:solidFill>
                            <a:schemeClr val="bg1"/>
                          </a:solidFill>
                          <a:latin typeface="Aptos" panose="020B0004020202020204" pitchFamily="34" charset="0"/>
                        </a:rPr>
                        <a:t>Agenda Items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hMerge="1">
                  <a:txBody>
                    <a:bodyPr/>
                    <a:lstStyle/>
                    <a:p>
                      <a:endParaRPr lang="en-GB">
                        <a:latin typeface="Aptos" panose="020B0004020202020204" pitchFamily="34" charset="0"/>
                      </a:endParaRPr>
                    </a:p>
                  </a:txBody>
                  <a:tcPr>
                    <a:solidFill>
                      <a:srgbClr val="FF81CC"/>
                    </a:solidFill>
                  </a:tcPr>
                </a:tc>
                <a:extLst>
                  <a:ext uri="{0D108BD9-81ED-4DB2-BD59-A6C34878D82A}">
                    <a16:rowId xmlns:a16="http://schemas.microsoft.com/office/drawing/2014/main" val="1466867371"/>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09:30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Welcome and 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892435654"/>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Welcome and Introductions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09:30 – 09:45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Welcome and introduction to the day</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869725459"/>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Getting to know each other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0">
                          <a:latin typeface="Aptos" panose="020B0004020202020204" pitchFamily="34" charset="0"/>
                        </a:rPr>
                        <a:t>09:45 – 10:30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a:latin typeface="Aptos" panose="020B0004020202020204" pitchFamily="34" charset="0"/>
                        </a:rPr>
                        <a:t>Connecting with my peers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8487598"/>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10:30 – 11:00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a:latin typeface="Aptos" panose="020B0004020202020204" pitchFamily="34" charset="0"/>
                        </a:rPr>
                        <a:t>Building a safe learning environment together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856759"/>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Getting to know the Programme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spcBef>
                          <a:spcPts val="600"/>
                        </a:spcBef>
                        <a:spcAft>
                          <a:spcPts val="600"/>
                        </a:spcAft>
                      </a:pPr>
                      <a:r>
                        <a:rPr lang="en-GB" sz="1200" b="0">
                          <a:latin typeface="Aptos" panose="020B0004020202020204" pitchFamily="34" charset="0"/>
                        </a:rPr>
                        <a:t>11:00 – 11:30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lvl="0">
                        <a:spcBef>
                          <a:spcPts val="600"/>
                        </a:spcBef>
                        <a:spcAft>
                          <a:spcPts val="600"/>
                        </a:spcAft>
                      </a:pPr>
                      <a:r>
                        <a:rPr lang="en-GB" sz="1200" b="0">
                          <a:latin typeface="Aptos" panose="020B0004020202020204" pitchFamily="34" charset="0"/>
                        </a:rPr>
                        <a:t>Understanding our leadership programme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99264403"/>
                  </a:ext>
                </a:extLst>
              </a:tr>
              <a:tr h="340206">
                <a:tc vMerge="1">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endParaRPr lang="en-GB" sz="1200" b="1">
                        <a:latin typeface="Aptos" panose="020B00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spcBef>
                          <a:spcPts val="600"/>
                        </a:spcBef>
                        <a:spcAft>
                          <a:spcPts val="600"/>
                        </a:spcAft>
                      </a:pPr>
                      <a:r>
                        <a:rPr lang="en-GB" sz="1200" b="0">
                          <a:latin typeface="Aptos" panose="020B0004020202020204" pitchFamily="34" charset="0"/>
                        </a:rPr>
                        <a:t>11:30 – 12:00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lvl="0">
                        <a:spcBef>
                          <a:spcPts val="600"/>
                        </a:spcBef>
                        <a:spcAft>
                          <a:spcPts val="600"/>
                        </a:spcAft>
                      </a:pPr>
                      <a:r>
                        <a:rPr lang="en-GB" sz="1200" b="0">
                          <a:latin typeface="Aptos" panose="020B0004020202020204" pitchFamily="34" charset="0"/>
                        </a:rPr>
                        <a:t>Understanding the GROW coaching model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76830891"/>
                  </a:ext>
                </a:extLst>
              </a:tr>
              <a:tr h="340206">
                <a:tc>
                  <a:txBody>
                    <a:bodyPr/>
                    <a:lstStyle/>
                    <a:p>
                      <a:pPr>
                        <a:spcBef>
                          <a:spcPts val="600"/>
                        </a:spcBef>
                        <a:spcAft>
                          <a:spcPts val="600"/>
                        </a:spcAft>
                      </a:pPr>
                      <a:r>
                        <a:rPr lang="en-GB" sz="1200" b="1">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12:00 – 12:45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4015379487"/>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Understanding the big picture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12:45 – 13:45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a:latin typeface="Aptos" panose="020B0004020202020204" pitchFamily="34" charset="0"/>
                        </a:rPr>
                        <a:t>Understanding the context and key frameworks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213908300"/>
                  </a:ext>
                </a:extLst>
              </a:tr>
              <a:tr h="340206">
                <a:tc vMerge="1">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endParaRPr lang="en-GB" sz="1200" b="1">
                        <a:latin typeface="Aptos" panose="020B00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0">
                          <a:latin typeface="Aptos" panose="020B0004020202020204" pitchFamily="34" charset="0"/>
                        </a:rPr>
                        <a:t>13:45 – 14:30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a:latin typeface="Aptos" panose="020B0004020202020204" pitchFamily="34" charset="0"/>
                        </a:rPr>
                        <a:t>Mapping out the system and culture I am working in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97037383"/>
                  </a:ext>
                </a:extLst>
              </a:tr>
              <a:tr h="340206">
                <a:tc>
                  <a:txBody>
                    <a:bodyPr/>
                    <a:lstStyle/>
                    <a:p>
                      <a:pPr>
                        <a:spcBef>
                          <a:spcPts val="600"/>
                        </a:spcBef>
                        <a:spcAft>
                          <a:spcPts val="600"/>
                        </a:spcAft>
                      </a:pPr>
                      <a:r>
                        <a:rPr lang="en-GB" sz="1200" b="1">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14:30 – 14:45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548114327"/>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Shaping my journey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14:45 – 15:30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a:latin typeface="Aptos" panose="020B0004020202020204" pitchFamily="34" charset="0"/>
                        </a:rPr>
                        <a:t>Mapping what has shaped my leadership journey so far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752088517"/>
                  </a:ext>
                </a:extLst>
              </a:tr>
              <a:tr h="340206">
                <a:tc vMerge="1">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endParaRPr lang="en-GB" sz="1200" b="1">
                        <a:latin typeface="Aptos" panose="020B00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15:30 - 16:00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a:latin typeface="Aptos" panose="020B0004020202020204" pitchFamily="34" charset="0"/>
                        </a:rPr>
                        <a:t>Starting to think about my leadership goals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155693307"/>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16:00 - 16:30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768449400"/>
                  </a:ext>
                </a:extLst>
              </a:tr>
            </a:tbl>
          </a:graphicData>
        </a:graphic>
      </p:graphicFrame>
    </p:spTree>
    <p:extLst>
      <p:ext uri="{BB962C8B-B14F-4D97-AF65-F5344CB8AC3E}">
        <p14:creationId xmlns:p14="http://schemas.microsoft.com/office/powerpoint/2010/main" val="931561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3FFB4F-8E59-09FF-36BA-221F6B5AFD6D}"/>
              </a:ext>
            </a:extLst>
          </p:cNvPr>
          <p:cNvSpPr>
            <a:spLocks noGrp="1"/>
          </p:cNvSpPr>
          <p:nvPr>
            <p:ph idx="1"/>
          </p:nvPr>
        </p:nvSpPr>
        <p:spPr>
          <a:xfrm>
            <a:off x="326176" y="3120463"/>
            <a:ext cx="6832295" cy="4883168"/>
          </a:xfrm>
        </p:spPr>
        <p:txBody>
          <a:bodyPr>
            <a:noAutofit/>
          </a:bodyPr>
          <a:lstStyle/>
          <a:p>
            <a:pPr marL="0" indent="0" fontAlgn="base">
              <a:spcBef>
                <a:spcPts val="600"/>
              </a:spcBef>
              <a:spcAft>
                <a:spcPts val="600"/>
              </a:spcAft>
              <a:buNone/>
            </a:pPr>
            <a:r>
              <a:rPr lang="en-GB" sz="1400"/>
              <a:t>The programme has three workstreams: </a:t>
            </a:r>
          </a:p>
          <a:p>
            <a:pPr fontAlgn="base">
              <a:spcBef>
                <a:spcPts val="600"/>
              </a:spcBef>
              <a:spcAft>
                <a:spcPts val="600"/>
              </a:spcAft>
              <a:buFont typeface="+mj-lt"/>
              <a:buAutoNum type="arabicPeriod"/>
            </a:pPr>
            <a:r>
              <a:rPr lang="en-GB" sz="1400" b="1"/>
              <a:t>Set the right standards for leaders and managers: </a:t>
            </a:r>
            <a:r>
              <a:rPr lang="en-GB" sz="1400"/>
              <a:t>Implementing a new NHS Management and Leadership Framework (See next page), to establish consistent professional standards and a Code of Practice for all NHS managers and leaders. This Framework sets clear expectations of NHS managers and leaders, and provides a common thread through career development, talent identification, performance and appraisal. </a:t>
            </a:r>
          </a:p>
          <a:p>
            <a:pPr fontAlgn="base">
              <a:spcBef>
                <a:spcPts val="600"/>
              </a:spcBef>
              <a:spcAft>
                <a:spcPts val="600"/>
              </a:spcAft>
              <a:buFont typeface="+mj-lt"/>
              <a:buAutoNum type="arabicPeriod"/>
            </a:pPr>
            <a:r>
              <a:rPr lang="en-GB" sz="1400" b="1"/>
              <a:t>Develop leadership and management: </a:t>
            </a:r>
            <a:r>
              <a:rPr lang="en-GB" sz="1400"/>
              <a:t>Provision of a new national leadership and management development curriculum and core online, modular development content. </a:t>
            </a:r>
          </a:p>
          <a:p>
            <a:pPr>
              <a:spcBef>
                <a:spcPts val="600"/>
              </a:spcBef>
              <a:spcAft>
                <a:spcPts val="600"/>
              </a:spcAft>
              <a:buFont typeface="+mj-lt"/>
              <a:buAutoNum type="arabicPeriod"/>
            </a:pPr>
            <a:r>
              <a:rPr lang="en-GB" sz="1400" b="1"/>
              <a:t>Talent support and career development: </a:t>
            </a:r>
            <a:r>
              <a:rPr lang="en-GB" sz="1400"/>
              <a:t>Improvements in attracting, identifying, mobilising and retaining talent and high potential at all levels in the NHS. </a:t>
            </a:r>
          </a:p>
        </p:txBody>
      </p:sp>
      <p:sp>
        <p:nvSpPr>
          <p:cNvPr id="3" name="Title 2">
            <a:extLst>
              <a:ext uri="{FF2B5EF4-FFF2-40B4-BE49-F238E27FC236}">
                <a16:creationId xmlns:a16="http://schemas.microsoft.com/office/drawing/2014/main" id="{9A99FBDB-D3EE-E766-2250-754C9FB61D77}"/>
              </a:ext>
            </a:extLst>
          </p:cNvPr>
          <p:cNvSpPr>
            <a:spLocks noGrp="1"/>
          </p:cNvSpPr>
          <p:nvPr>
            <p:ph type="title"/>
          </p:nvPr>
        </p:nvSpPr>
        <p:spPr/>
        <p:txBody>
          <a:bodyPr>
            <a:normAutofit/>
          </a:bodyPr>
          <a:lstStyle/>
          <a:p>
            <a:r>
              <a:rPr lang="en-GB" sz="3600">
                <a:latin typeface="Aptos Display" panose="020B0004020202020204" pitchFamily="34" charset="0"/>
              </a:rPr>
              <a:t>NHS Management and Leadership Programme </a:t>
            </a:r>
          </a:p>
        </p:txBody>
      </p:sp>
      <p:pic>
        <p:nvPicPr>
          <p:cNvPr id="11" name="Picture 10">
            <a:extLst>
              <a:ext uri="{FF2B5EF4-FFF2-40B4-BE49-F238E27FC236}">
                <a16:creationId xmlns:a16="http://schemas.microsoft.com/office/drawing/2014/main" id="{96F2D1C7-0FEC-FE7E-A65E-64869E8922B3}"/>
              </a:ext>
            </a:extLst>
          </p:cNvPr>
          <p:cNvPicPr>
            <a:picLocks noChangeAspect="1"/>
          </p:cNvPicPr>
          <p:nvPr/>
        </p:nvPicPr>
        <p:blipFill>
          <a:blip r:embed="rId2"/>
          <a:stretch>
            <a:fillRect/>
          </a:stretch>
        </p:blipFill>
        <p:spPr>
          <a:xfrm>
            <a:off x="7238696" y="1146339"/>
            <a:ext cx="2775183" cy="1552625"/>
          </a:xfrm>
          <a:prstGeom prst="rect">
            <a:avLst/>
          </a:prstGeom>
        </p:spPr>
      </p:pic>
      <p:pic>
        <p:nvPicPr>
          <p:cNvPr id="12" name="Picture 11">
            <a:extLst>
              <a:ext uri="{FF2B5EF4-FFF2-40B4-BE49-F238E27FC236}">
                <a16:creationId xmlns:a16="http://schemas.microsoft.com/office/drawing/2014/main" id="{DD2FD2C8-47F1-06B3-9621-908D34112749}"/>
              </a:ext>
            </a:extLst>
          </p:cNvPr>
          <p:cNvPicPr>
            <a:picLocks noChangeAspect="1"/>
          </p:cNvPicPr>
          <p:nvPr/>
        </p:nvPicPr>
        <p:blipFill>
          <a:blip r:embed="rId3"/>
          <a:stretch>
            <a:fillRect/>
          </a:stretch>
        </p:blipFill>
        <p:spPr>
          <a:xfrm>
            <a:off x="8295982" y="2193507"/>
            <a:ext cx="3669710" cy="2048680"/>
          </a:xfrm>
          <a:prstGeom prst="rect">
            <a:avLst/>
          </a:prstGeom>
        </p:spPr>
      </p:pic>
      <p:pic>
        <p:nvPicPr>
          <p:cNvPr id="10" name="Picture 9">
            <a:extLst>
              <a:ext uri="{FF2B5EF4-FFF2-40B4-BE49-F238E27FC236}">
                <a16:creationId xmlns:a16="http://schemas.microsoft.com/office/drawing/2014/main" id="{696FC529-A505-F63D-6CA1-E9F7249C06F8}"/>
              </a:ext>
            </a:extLst>
          </p:cNvPr>
          <p:cNvPicPr>
            <a:picLocks noChangeAspect="1"/>
          </p:cNvPicPr>
          <p:nvPr/>
        </p:nvPicPr>
        <p:blipFill>
          <a:blip r:embed="rId4"/>
          <a:stretch>
            <a:fillRect/>
          </a:stretch>
        </p:blipFill>
        <p:spPr>
          <a:xfrm>
            <a:off x="7158471" y="3961093"/>
            <a:ext cx="4219533" cy="2360693"/>
          </a:xfrm>
          <a:prstGeom prst="rect">
            <a:avLst/>
          </a:prstGeom>
        </p:spPr>
      </p:pic>
      <p:sp>
        <p:nvSpPr>
          <p:cNvPr id="15" name="TextBox 14">
            <a:extLst>
              <a:ext uri="{FF2B5EF4-FFF2-40B4-BE49-F238E27FC236}">
                <a16:creationId xmlns:a16="http://schemas.microsoft.com/office/drawing/2014/main" id="{2594705D-508D-B0AB-19B7-DAA56F646807}"/>
              </a:ext>
            </a:extLst>
          </p:cNvPr>
          <p:cNvSpPr txBox="1"/>
          <p:nvPr/>
        </p:nvSpPr>
        <p:spPr>
          <a:xfrm>
            <a:off x="326177" y="1295953"/>
            <a:ext cx="6723210" cy="1754326"/>
          </a:xfrm>
          <a:prstGeom prst="rect">
            <a:avLst/>
          </a:prstGeom>
          <a:noFill/>
        </p:spPr>
        <p:txBody>
          <a:bodyPr wrap="square">
            <a:spAutoFit/>
          </a:bodyPr>
          <a:lstStyle/>
          <a:p>
            <a:pPr defTabSz="457200" fontAlgn="base">
              <a:spcBef>
                <a:spcPts val="600"/>
              </a:spcBef>
              <a:spcAft>
                <a:spcPts val="600"/>
              </a:spcAft>
            </a:pPr>
            <a:r>
              <a:rPr lang="en-GB" sz="1400">
                <a:latin typeface="Aptos" panose="020B0004020202020204" pitchFamily="34" charset="0"/>
                <a:ea typeface="Source Sans Pro" panose="020B0503030403020204" pitchFamily="34" charset="0"/>
              </a:rPr>
              <a:t>The new NHS Management and Leadership Programme is a unified, national framework launched to professionalise and standardise leadership skills across the NHS. </a:t>
            </a:r>
          </a:p>
          <a:p>
            <a:pPr defTabSz="457200" fontAlgn="base">
              <a:spcBef>
                <a:spcPts val="600"/>
              </a:spcBef>
              <a:spcAft>
                <a:spcPts val="600"/>
              </a:spcAft>
            </a:pPr>
            <a:r>
              <a:rPr lang="en-GB" sz="1400">
                <a:latin typeface="Aptos" panose="020B0004020202020204" pitchFamily="34" charset="0"/>
                <a:ea typeface="Source Sans Pro" panose="020B0503030403020204" pitchFamily="34" charset="0"/>
              </a:rPr>
              <a:t>Initiated in response to key independent reviews, it introduces a mandatory Code of Practice and consistent competency benchmarks. It is designed to ensure all leaders and managers receive the development and support they need to improve patient outcomes. </a:t>
            </a:r>
          </a:p>
        </p:txBody>
      </p:sp>
    </p:spTree>
    <p:extLst>
      <p:ext uri="{BB962C8B-B14F-4D97-AF65-F5344CB8AC3E}">
        <p14:creationId xmlns:p14="http://schemas.microsoft.com/office/powerpoint/2010/main" val="2800156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641B2-C709-743E-36C8-79026AEB0AA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830619-50CF-1F09-1778-166D6A24D4DE}"/>
              </a:ext>
            </a:extLst>
          </p:cNvPr>
          <p:cNvSpPr>
            <a:spLocks noGrp="1"/>
          </p:cNvSpPr>
          <p:nvPr>
            <p:ph idx="1"/>
          </p:nvPr>
        </p:nvSpPr>
        <p:spPr>
          <a:xfrm>
            <a:off x="326176" y="1384467"/>
            <a:ext cx="7398599" cy="4883168"/>
          </a:xfrm>
        </p:spPr>
        <p:txBody>
          <a:bodyPr>
            <a:noAutofit/>
          </a:bodyPr>
          <a:lstStyle/>
          <a:p>
            <a:pPr marL="0" lvl="0" indent="0" defTabSz="914400">
              <a:spcBef>
                <a:spcPts val="600"/>
              </a:spcBef>
              <a:spcAft>
                <a:spcPts val="600"/>
              </a:spcAft>
              <a:buNone/>
              <a:defRPr/>
            </a:pPr>
            <a:r>
              <a:rPr lang="en-GB" sz="1400">
                <a:solidFill>
                  <a:prstClr val="black"/>
                </a:solidFill>
              </a:rPr>
              <a:t>The vision of the NHS Management and Leadership Framework is “Empowering current and future leaders to excel, delivering outcomes and supporting staff in driving the shift towards patient-centred community and neighbourhood-based care, preventative strategies, and innovative, digitally-enabled services”. </a:t>
            </a:r>
          </a:p>
          <a:p>
            <a:pPr marL="0" lvl="0" indent="0" defTabSz="914400">
              <a:spcBef>
                <a:spcPts val="600"/>
              </a:spcBef>
              <a:spcAft>
                <a:spcPts val="600"/>
              </a:spcAft>
              <a:buNone/>
              <a:defRPr/>
            </a:pPr>
            <a:r>
              <a:rPr lang="en-GB" sz="1400">
                <a:solidFill>
                  <a:prstClr val="black"/>
                </a:solidFill>
              </a:rPr>
              <a:t>The purpose is to “Equip NHS managers with a code of practice, defined set of standards and competencies, a national development curriculum, and practical, accessible learning resources to enable them to lead and manage with confidence, care, and consistency and elevate NHS management and leadership as a recognised professional discipline”. </a:t>
            </a:r>
          </a:p>
          <a:p>
            <a:pPr marL="0" lvl="0" indent="0" defTabSz="914400">
              <a:spcBef>
                <a:spcPts val="600"/>
              </a:spcBef>
              <a:spcAft>
                <a:spcPts val="600"/>
              </a:spcAft>
              <a:buNone/>
              <a:defRPr/>
            </a:pPr>
            <a:endParaRPr lang="en-GB" sz="1400">
              <a:solidFill>
                <a:prstClr val="black"/>
              </a:solidFill>
            </a:endParaRPr>
          </a:p>
          <a:p>
            <a:pPr marL="0" lvl="0" indent="0" defTabSz="914400">
              <a:spcBef>
                <a:spcPts val="600"/>
              </a:spcBef>
              <a:spcAft>
                <a:spcPts val="600"/>
              </a:spcAft>
              <a:buNone/>
              <a:defRPr/>
            </a:pPr>
            <a:r>
              <a:rPr lang="en-GB" sz="1400">
                <a:solidFill>
                  <a:prstClr val="black"/>
                </a:solidFill>
              </a:rPr>
              <a:t>A number of resources will support the framework, including: </a:t>
            </a:r>
          </a:p>
          <a:p>
            <a:pPr lvl="0" defTabSz="914400">
              <a:spcBef>
                <a:spcPts val="600"/>
              </a:spcBef>
              <a:spcAft>
                <a:spcPts val="600"/>
              </a:spcAft>
              <a:buFont typeface="Wingdings" panose="05000000000000000000" pitchFamily="2" charset="2"/>
              <a:buChar char="§"/>
              <a:defRPr/>
            </a:pPr>
            <a:r>
              <a:rPr lang="en-GB" sz="1400">
                <a:solidFill>
                  <a:prstClr val="black"/>
                </a:solidFill>
              </a:rPr>
              <a:t>A national appraisal framework</a:t>
            </a:r>
          </a:p>
          <a:p>
            <a:pPr lvl="0" defTabSz="914400">
              <a:spcBef>
                <a:spcPts val="600"/>
              </a:spcBef>
              <a:spcAft>
                <a:spcPts val="600"/>
              </a:spcAft>
              <a:buFont typeface="Wingdings" panose="05000000000000000000" pitchFamily="2" charset="2"/>
              <a:buChar char="§"/>
              <a:defRPr/>
            </a:pPr>
            <a:r>
              <a:rPr lang="en-GB" sz="1400">
                <a:solidFill>
                  <a:prstClr val="black"/>
                </a:solidFill>
              </a:rPr>
              <a:t>A digital self-assessment against the standards </a:t>
            </a:r>
          </a:p>
          <a:p>
            <a:pPr lvl="0" defTabSz="914400">
              <a:spcBef>
                <a:spcPts val="600"/>
              </a:spcBef>
              <a:spcAft>
                <a:spcPts val="600"/>
              </a:spcAft>
              <a:buFont typeface="Wingdings" panose="05000000000000000000" pitchFamily="2" charset="2"/>
              <a:buChar char="§"/>
              <a:defRPr/>
            </a:pPr>
            <a:r>
              <a:rPr lang="en-GB" sz="1400">
                <a:solidFill>
                  <a:prstClr val="black"/>
                </a:solidFill>
              </a:rPr>
              <a:t>360 feedback tool which will signpost to a suite of free, self-directed online learning, fully aligned to the standards at all levels</a:t>
            </a:r>
          </a:p>
          <a:p>
            <a:pPr lvl="0" defTabSz="914400">
              <a:spcBef>
                <a:spcPts val="600"/>
              </a:spcBef>
              <a:spcAft>
                <a:spcPts val="600"/>
              </a:spcAft>
              <a:buFont typeface="Wingdings" panose="05000000000000000000" pitchFamily="2" charset="2"/>
              <a:buChar char="§"/>
              <a:defRPr/>
            </a:pPr>
            <a:endParaRPr lang="en-GB" sz="1400">
              <a:solidFill>
                <a:prstClr val="black"/>
              </a:solidFill>
            </a:endParaRPr>
          </a:p>
          <a:p>
            <a:pPr marL="0" indent="0" defTabSz="914400">
              <a:spcBef>
                <a:spcPts val="600"/>
              </a:spcBef>
              <a:spcAft>
                <a:spcPts val="600"/>
              </a:spcAft>
              <a:buNone/>
              <a:defRPr/>
            </a:pPr>
            <a:r>
              <a:rPr lang="en-GB" sz="1400">
                <a:solidFill>
                  <a:prstClr val="black"/>
                </a:solidFill>
              </a:rPr>
              <a:t>The draft can be found at: </a:t>
            </a:r>
            <a:r>
              <a:rPr lang="en-GB" sz="1400">
                <a:solidFill>
                  <a:prstClr val="black"/>
                </a:solidFill>
                <a:hlinkClick r:id="rId2"/>
              </a:rPr>
              <a:t>https://www.england.nhs.uk/wp-content/uploads/2025/09/item-8i-appendix-a-mgmt-and-leadership-full-draft-standards.pdf</a:t>
            </a:r>
            <a:r>
              <a:rPr lang="en-GB" sz="1400">
                <a:solidFill>
                  <a:prstClr val="black"/>
                </a:solidFill>
              </a:rPr>
              <a:t> </a:t>
            </a:r>
          </a:p>
        </p:txBody>
      </p:sp>
      <p:sp>
        <p:nvSpPr>
          <p:cNvPr id="3" name="Title 2">
            <a:extLst>
              <a:ext uri="{FF2B5EF4-FFF2-40B4-BE49-F238E27FC236}">
                <a16:creationId xmlns:a16="http://schemas.microsoft.com/office/drawing/2014/main" id="{805B860D-9063-8142-C4F1-D588D0A46D82}"/>
              </a:ext>
            </a:extLst>
          </p:cNvPr>
          <p:cNvSpPr>
            <a:spLocks noGrp="1"/>
          </p:cNvSpPr>
          <p:nvPr>
            <p:ph type="title"/>
          </p:nvPr>
        </p:nvSpPr>
        <p:spPr/>
        <p:txBody>
          <a:bodyPr>
            <a:normAutofit/>
          </a:bodyPr>
          <a:lstStyle/>
          <a:p>
            <a:r>
              <a:rPr lang="en-GB" sz="3600">
                <a:latin typeface="Aptos Display" panose="020B0004020202020204" pitchFamily="34" charset="0"/>
              </a:rPr>
              <a:t>NHS Management and Leadership Framework </a:t>
            </a:r>
          </a:p>
        </p:txBody>
      </p:sp>
      <p:pic>
        <p:nvPicPr>
          <p:cNvPr id="5" name="Picture 4">
            <a:extLst>
              <a:ext uri="{FF2B5EF4-FFF2-40B4-BE49-F238E27FC236}">
                <a16:creationId xmlns:a16="http://schemas.microsoft.com/office/drawing/2014/main" id="{C9165D50-5F0F-1C53-0BDD-AAA39D4805CA}"/>
              </a:ext>
            </a:extLst>
          </p:cNvPr>
          <p:cNvPicPr>
            <a:picLocks noChangeAspect="1"/>
          </p:cNvPicPr>
          <p:nvPr/>
        </p:nvPicPr>
        <p:blipFill>
          <a:blip r:embed="rId3"/>
          <a:stretch>
            <a:fillRect/>
          </a:stretch>
        </p:blipFill>
        <p:spPr>
          <a:xfrm>
            <a:off x="7724775" y="1675134"/>
            <a:ext cx="4241192" cy="4040051"/>
          </a:xfrm>
          <a:prstGeom prst="rect">
            <a:avLst/>
          </a:prstGeom>
        </p:spPr>
      </p:pic>
    </p:spTree>
    <p:extLst>
      <p:ext uri="{BB962C8B-B14F-4D97-AF65-F5344CB8AC3E}">
        <p14:creationId xmlns:p14="http://schemas.microsoft.com/office/powerpoint/2010/main" val="2625047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455CE2-15F6-480B-B105-192E84744E7D}"/>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‘Our Leadership Way’ </a:t>
            </a:r>
          </a:p>
        </p:txBody>
      </p:sp>
      <p:pic>
        <p:nvPicPr>
          <p:cNvPr id="4" name="Content Placeholder 3">
            <a:extLst>
              <a:ext uri="{FF2B5EF4-FFF2-40B4-BE49-F238E27FC236}">
                <a16:creationId xmlns:a16="http://schemas.microsoft.com/office/drawing/2014/main" id="{6B5AE4D4-4204-4F74-8E57-B10553D3429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440946" y="1671134"/>
            <a:ext cx="4285417" cy="4285417"/>
          </a:xfrm>
          <a:prstGeom prst="rect">
            <a:avLst/>
          </a:prstGeom>
          <a:noFill/>
          <a:ln>
            <a:noFill/>
          </a:ln>
        </p:spPr>
      </p:pic>
      <p:sp>
        <p:nvSpPr>
          <p:cNvPr id="6" name="TextBox 5">
            <a:extLst>
              <a:ext uri="{FF2B5EF4-FFF2-40B4-BE49-F238E27FC236}">
                <a16:creationId xmlns:a16="http://schemas.microsoft.com/office/drawing/2014/main" id="{191A0048-F1F5-DDBE-8E9D-0BA38334ED1F}"/>
              </a:ext>
            </a:extLst>
          </p:cNvPr>
          <p:cNvSpPr txBox="1"/>
          <p:nvPr/>
        </p:nvSpPr>
        <p:spPr>
          <a:xfrm>
            <a:off x="326176" y="1397796"/>
            <a:ext cx="6989023" cy="4832092"/>
          </a:xfrm>
          <a:prstGeom prst="rect">
            <a:avLst/>
          </a:prstGeom>
          <a:noFill/>
        </p:spPr>
        <p:txBody>
          <a:bodyPr wrap="square">
            <a:spAutoFit/>
          </a:bodyPr>
          <a:lstStyle/>
          <a:p>
            <a:pPr>
              <a:spcBef>
                <a:spcPts val="600"/>
              </a:spcBef>
              <a:spcAft>
                <a:spcPts val="600"/>
              </a:spcAft>
              <a:buNone/>
            </a:pPr>
            <a:r>
              <a:rPr lang="en-GB" sz="1800" kern="100">
                <a:effectLst/>
                <a:latin typeface="Aptos" panose="020B0004020202020204" pitchFamily="34" charset="0"/>
                <a:ea typeface="Aptos" panose="020B0004020202020204" pitchFamily="34" charset="0"/>
                <a:cs typeface="Arial" panose="020B0604020202020204" pitchFamily="34" charset="0"/>
              </a:rPr>
              <a:t>Our Leadership Way describes what good leadership looks like at </a:t>
            </a:r>
            <a:r>
              <a:rPr lang="en-GB" sz="1800" kern="100" err="1">
                <a:effectLst/>
                <a:latin typeface="Aptos" panose="020B0004020202020204" pitchFamily="34" charset="0"/>
                <a:ea typeface="Aptos" panose="020B0004020202020204" pitchFamily="34" charset="0"/>
                <a:cs typeface="Arial" panose="020B0604020202020204" pitchFamily="34" charset="0"/>
              </a:rPr>
              <a:t>Oxleas</a:t>
            </a:r>
            <a:r>
              <a:rPr lang="en-GB" sz="1800" kern="100">
                <a:effectLst/>
                <a:latin typeface="Aptos" panose="020B0004020202020204" pitchFamily="34" charset="0"/>
                <a:ea typeface="Aptos" panose="020B0004020202020204" pitchFamily="34" charset="0"/>
                <a:cs typeface="Arial" panose="020B0604020202020204" pitchFamily="34" charset="0"/>
              </a:rPr>
              <a:t>. It is our shared behavioural and cultural anchor for leadership, setting clear expectations for how we lead ourselves, our teams, and our system, every day. </a:t>
            </a:r>
          </a:p>
          <a:p>
            <a:pPr>
              <a:spcBef>
                <a:spcPts val="600"/>
              </a:spcBef>
              <a:spcAft>
                <a:spcPts val="600"/>
              </a:spcAft>
              <a:buNone/>
            </a:pPr>
            <a:r>
              <a:rPr lang="en-GB" sz="1800" kern="100">
                <a:effectLst/>
                <a:latin typeface="Aptos" panose="020B0004020202020204" pitchFamily="34" charset="0"/>
                <a:ea typeface="Aptos" panose="020B0004020202020204" pitchFamily="34" charset="0"/>
                <a:cs typeface="Arial" panose="020B0604020202020204" pitchFamily="34" charset="0"/>
              </a:rPr>
              <a:t>Our Leadership Way aligns with the NHS England Management and Leadership Framework, a national framework that brings together leadership standards, competencies, and a code of practice for all NHS leaders. The framework applies to everyone with leadership or management responsibility, from those new to leadership through to executive roles, and provides a consistent national view of what good leadership looks like across the NHS.  </a:t>
            </a:r>
          </a:p>
          <a:p>
            <a:pPr>
              <a:spcBef>
                <a:spcPts val="600"/>
              </a:spcBef>
              <a:spcAft>
                <a:spcPts val="600"/>
              </a:spcAft>
              <a:buNone/>
            </a:pPr>
            <a:r>
              <a:rPr lang="en-GB" sz="1800" kern="100">
                <a:effectLst/>
                <a:latin typeface="Aptos" panose="020B0004020202020204" pitchFamily="34" charset="0"/>
                <a:ea typeface="Aptos" panose="020B0004020202020204" pitchFamily="34" charset="0"/>
                <a:cs typeface="Arial" panose="020B0604020202020204" pitchFamily="34" charset="0"/>
              </a:rPr>
              <a:t>At </a:t>
            </a:r>
            <a:r>
              <a:rPr lang="en-GB" sz="1800" kern="100" err="1">
                <a:effectLst/>
                <a:latin typeface="Aptos" panose="020B0004020202020204" pitchFamily="34" charset="0"/>
                <a:ea typeface="Aptos" panose="020B0004020202020204" pitchFamily="34" charset="0"/>
                <a:cs typeface="Arial" panose="020B0604020202020204" pitchFamily="34" charset="0"/>
              </a:rPr>
              <a:t>Oxleas</a:t>
            </a:r>
            <a:r>
              <a:rPr lang="en-GB" sz="1800" kern="100">
                <a:effectLst/>
                <a:latin typeface="Aptos" panose="020B0004020202020204" pitchFamily="34" charset="0"/>
                <a:ea typeface="Aptos" panose="020B0004020202020204" pitchFamily="34" charset="0"/>
                <a:cs typeface="Arial" panose="020B0604020202020204" pitchFamily="34" charset="0"/>
              </a:rPr>
              <a:t>, we have translated this national framework into language and behaviours that reflect our values, our culture, and our strategic priorities. Our Leadership Way connects the national expectations with what it means to lead well at </a:t>
            </a:r>
            <a:r>
              <a:rPr lang="en-GB" sz="1800" kern="100" err="1">
                <a:effectLst/>
                <a:latin typeface="Aptos" panose="020B0004020202020204" pitchFamily="34" charset="0"/>
                <a:ea typeface="Aptos" panose="020B0004020202020204" pitchFamily="34" charset="0"/>
                <a:cs typeface="Arial" panose="020B0604020202020204" pitchFamily="34" charset="0"/>
              </a:rPr>
              <a:t>Oxleas</a:t>
            </a:r>
            <a:r>
              <a:rPr lang="en-GB" sz="1800" kern="100">
                <a:effectLst/>
                <a:latin typeface="Aptos" panose="020B0004020202020204" pitchFamily="34" charset="0"/>
                <a:ea typeface="Aptos" panose="020B0004020202020204" pitchFamily="34" charset="0"/>
                <a:cs typeface="Arial" panose="020B0604020202020204" pitchFamily="34" charset="0"/>
              </a:rPr>
              <a:t>, ensuring leadership feels relevant, practical, and rooted in the </a:t>
            </a:r>
            <a:r>
              <a:rPr lang="en-GB" sz="1800" kern="100" err="1">
                <a:effectLst/>
                <a:latin typeface="Aptos" panose="020B0004020202020204" pitchFamily="34" charset="0"/>
                <a:ea typeface="Aptos" panose="020B0004020202020204" pitchFamily="34" charset="0"/>
                <a:cs typeface="Arial" panose="020B0604020202020204" pitchFamily="34" charset="0"/>
              </a:rPr>
              <a:t>Oxleas</a:t>
            </a:r>
            <a:r>
              <a:rPr lang="en-GB" sz="1800" kern="100">
                <a:effectLst/>
                <a:latin typeface="Aptos" panose="020B0004020202020204" pitchFamily="34" charset="0"/>
                <a:ea typeface="Aptos" panose="020B0004020202020204" pitchFamily="34" charset="0"/>
                <a:cs typeface="Arial" panose="020B0604020202020204" pitchFamily="34" charset="0"/>
              </a:rPr>
              <a:t> difference. </a:t>
            </a:r>
          </a:p>
        </p:txBody>
      </p:sp>
    </p:spTree>
    <p:extLst>
      <p:ext uri="{BB962C8B-B14F-4D97-AF65-F5344CB8AC3E}">
        <p14:creationId xmlns:p14="http://schemas.microsoft.com/office/powerpoint/2010/main" val="998959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C195F4-E68F-4226-F8EA-F3FBDD9A52DC}"/>
              </a:ext>
            </a:extLst>
          </p:cNvPr>
          <p:cNvSpPr/>
          <p:nvPr/>
        </p:nvSpPr>
        <p:spPr>
          <a:xfrm>
            <a:off x="8321963" y="1669312"/>
            <a:ext cx="3910866" cy="4136065"/>
          </a:xfrm>
          <a:prstGeom prst="rect">
            <a:avLst/>
          </a:prstGeom>
          <a:solidFill>
            <a:srgbClr val="CBEBE6">
              <a:alpha val="2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A3F1E68D-2030-85FC-D079-C599CDA772DF}"/>
              </a:ext>
            </a:extLst>
          </p:cNvPr>
          <p:cNvSpPr>
            <a:spLocks noGrp="1"/>
          </p:cNvSpPr>
          <p:nvPr>
            <p:ph type="title"/>
          </p:nvPr>
        </p:nvSpPr>
        <p:spPr/>
        <p:txBody>
          <a:bodyPr>
            <a:normAutofit/>
          </a:bodyPr>
          <a:lstStyle/>
          <a:p>
            <a:r>
              <a:rPr lang="en-GB" sz="4400">
                <a:latin typeface="Aptos Display" panose="020B0004020202020204" pitchFamily="34" charset="0"/>
              </a:rPr>
              <a:t>CQC Framework: Key Lines of Enquiry</a:t>
            </a:r>
          </a:p>
        </p:txBody>
      </p:sp>
      <p:graphicFrame>
        <p:nvGraphicFramePr>
          <p:cNvPr id="6" name="Diagram 5">
            <a:extLst>
              <a:ext uri="{FF2B5EF4-FFF2-40B4-BE49-F238E27FC236}">
                <a16:creationId xmlns:a16="http://schemas.microsoft.com/office/drawing/2014/main" id="{FE5026D5-9179-7A29-0369-D1230CA7B848}"/>
              </a:ext>
            </a:extLst>
          </p:cNvPr>
          <p:cNvGraphicFramePr/>
          <p:nvPr>
            <p:extLst>
              <p:ext uri="{D42A27DB-BD31-4B8C-83A1-F6EECF244321}">
                <p14:modId xmlns:p14="http://schemas.microsoft.com/office/powerpoint/2010/main" val="3710064238"/>
              </p:ext>
            </p:extLst>
          </p:nvPr>
        </p:nvGraphicFramePr>
        <p:xfrm>
          <a:off x="357538" y="1350907"/>
          <a:ext cx="7964425" cy="53340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EF4A8B93-801C-8869-701F-5D9407949B45}"/>
              </a:ext>
            </a:extLst>
          </p:cNvPr>
          <p:cNvSpPr/>
          <p:nvPr/>
        </p:nvSpPr>
        <p:spPr>
          <a:xfrm>
            <a:off x="8475217" y="1350907"/>
            <a:ext cx="3359245" cy="46367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schemeClr val="tx1"/>
              </a:solidFill>
              <a:latin typeface="Aptos" panose="020B00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a:ln>
                  <a:noFill/>
                </a:ln>
                <a:solidFill>
                  <a:schemeClr val="tx1"/>
                </a:solidFill>
                <a:effectLst/>
                <a:uLnTx/>
                <a:uFillTx/>
                <a:latin typeface="Aptos" panose="020B0004020202020204" pitchFamily="34" charset="0"/>
              </a:rPr>
              <a:t>This diagram summarises the five CQC Domains (Key Lines of Enquiry) and the sources of evidence for each of these.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schemeClr val="tx1"/>
              </a:solidFill>
              <a:latin typeface="Aptos" panose="020B0004020202020204" pitchFamily="34" charset="0"/>
            </a:endParaRPr>
          </a:p>
          <a:p>
            <a:pPr>
              <a:defRPr/>
            </a:pPr>
            <a:r>
              <a:rPr kumimoji="0" lang="en-GB" b="0" i="0" u="none" strike="noStrike" kern="1200" cap="none" spc="0" normalizeH="0" baseline="0" noProof="0">
                <a:ln>
                  <a:noFill/>
                </a:ln>
                <a:solidFill>
                  <a:schemeClr val="tx1"/>
                </a:solidFill>
                <a:effectLst/>
                <a:uLnTx/>
                <a:uFillTx/>
                <a:latin typeface="Aptos" panose="020B0004020202020204" pitchFamily="34" charset="0"/>
              </a:rPr>
              <a:t>Link to more detailed information:  </a:t>
            </a:r>
            <a:r>
              <a:rPr lang="en-US">
                <a:latin typeface="Aptos" panose="020B0004020202020204" pitchFamily="34" charset="0"/>
                <a:hlinkClick r:id="rId8"/>
              </a:rPr>
              <a:t>https://www.cqc.org.uk/guidance-providers/healthcare/key-lines-enquiry-healthcare-services</a:t>
            </a:r>
            <a:endParaRPr lang="en-US">
              <a:latin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chemeClr val="tx1"/>
              </a:solidFill>
              <a:effectLst/>
              <a:uLnTx/>
              <a:uFillTx/>
              <a:latin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schemeClr val="tx1"/>
              </a:solidFill>
              <a:latin typeface="Aptos" panose="020B0004020202020204" pitchFamily="34" charset="0"/>
            </a:endParaRPr>
          </a:p>
        </p:txBody>
      </p:sp>
    </p:spTree>
    <p:extLst>
      <p:ext uri="{BB962C8B-B14F-4D97-AF65-F5344CB8AC3E}">
        <p14:creationId xmlns:p14="http://schemas.microsoft.com/office/powerpoint/2010/main" val="1392832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7E45D3-C84A-D3D2-2F38-1E0A0D02D6E6}"/>
              </a:ext>
            </a:extLst>
          </p:cNvPr>
          <p:cNvSpPr>
            <a:spLocks noGrp="1"/>
          </p:cNvSpPr>
          <p:nvPr>
            <p:ph idx="1"/>
          </p:nvPr>
        </p:nvSpPr>
        <p:spPr>
          <a:xfrm>
            <a:off x="326176" y="1276348"/>
            <a:ext cx="8132026" cy="4883168"/>
          </a:xfrm>
        </p:spPr>
        <p:txBody>
          <a:bodyPr>
            <a:noAutofit/>
          </a:bodyPr>
          <a:lstStyle/>
          <a:p>
            <a:pPr marL="0" indent="0" fontAlgn="base">
              <a:lnSpc>
                <a:spcPct val="120000"/>
              </a:lnSpc>
              <a:spcBef>
                <a:spcPts val="600"/>
              </a:spcBef>
              <a:spcAft>
                <a:spcPts val="600"/>
              </a:spcAft>
              <a:buClr>
                <a:srgbClr val="FFC000"/>
              </a:buClr>
              <a:buNone/>
              <a:defRPr/>
            </a:pPr>
            <a:r>
              <a:rPr lang="en-GB" sz="1600" b="1">
                <a:solidFill>
                  <a:srgbClr val="EC2393"/>
                </a:solidFill>
              </a:rPr>
              <a:t>Our journey to continually improving lives… With you in the driving seat </a:t>
            </a:r>
            <a:endParaRPr lang="en-GB" sz="1600" b="1"/>
          </a:p>
          <a:p>
            <a:pPr marL="0" lvl="0" indent="0" fontAlgn="base">
              <a:lnSpc>
                <a:spcPct val="120000"/>
              </a:lnSpc>
              <a:spcBef>
                <a:spcPts val="600"/>
              </a:spcBef>
              <a:spcAft>
                <a:spcPts val="600"/>
              </a:spcAft>
              <a:buClr>
                <a:srgbClr val="FFC000"/>
              </a:buClr>
              <a:buNone/>
              <a:defRPr/>
            </a:pPr>
            <a:r>
              <a:rPr lang="en-GB" sz="1300"/>
              <a:t>We want everyone, wherever located, to feel the ‘ </a:t>
            </a:r>
            <a:r>
              <a:rPr lang="en-GB" sz="1300" err="1"/>
              <a:t>Oxleas</a:t>
            </a:r>
            <a:r>
              <a:rPr lang="en-GB" sz="1300"/>
              <a:t> difference’ — a distinct culture that is driven by our unique values.</a:t>
            </a:r>
          </a:p>
          <a:p>
            <a:pPr marL="0" lvl="0" indent="0" fontAlgn="base">
              <a:lnSpc>
                <a:spcPct val="120000"/>
              </a:lnSpc>
              <a:spcBef>
                <a:spcPts val="600"/>
              </a:spcBef>
              <a:spcAft>
                <a:spcPts val="600"/>
              </a:spcAft>
              <a:buClr>
                <a:srgbClr val="FFC000"/>
              </a:buClr>
              <a:buNone/>
              <a:defRPr/>
            </a:pPr>
            <a:r>
              <a:rPr lang="en-GB" sz="1300"/>
              <a:t>The key priorities for 2024 – 2027 have been extracted from your strategy below for reference: </a:t>
            </a:r>
          </a:p>
          <a:p>
            <a:pPr lvl="0" defTabSz="914400">
              <a:lnSpc>
                <a:spcPct val="120000"/>
              </a:lnSpc>
              <a:spcBef>
                <a:spcPts val="600"/>
              </a:spcBef>
              <a:spcAft>
                <a:spcPts val="600"/>
              </a:spcAft>
              <a:buFont typeface="Wingdings" panose="05000000000000000000" pitchFamily="2" charset="2"/>
              <a:buChar char="§"/>
              <a:defRPr/>
            </a:pPr>
            <a:r>
              <a:rPr lang="en-GB" sz="1300" b="1"/>
              <a:t>Great Care: </a:t>
            </a:r>
            <a:r>
              <a:rPr lang="en-GB" sz="1300"/>
              <a:t>We want </a:t>
            </a:r>
            <a:r>
              <a:rPr lang="en-GB" sz="1300" err="1"/>
              <a:t>Oxleas</a:t>
            </a:r>
            <a:r>
              <a:rPr lang="en-GB" sz="1300"/>
              <a:t> to be known for kind and compassionate care that puts patients right at the centre. We want to draw on the best in research and practice to improve our patients’ lives. Wherever possible, we want to equip our patients with the tools, skills and services they need to manage their conditions in their own communities. </a:t>
            </a:r>
          </a:p>
          <a:p>
            <a:pPr lvl="0" defTabSz="914400">
              <a:lnSpc>
                <a:spcPct val="120000"/>
              </a:lnSpc>
              <a:spcBef>
                <a:spcPts val="600"/>
              </a:spcBef>
              <a:spcAft>
                <a:spcPts val="600"/>
              </a:spcAft>
              <a:buFont typeface="Wingdings" panose="05000000000000000000" pitchFamily="2" charset="2"/>
              <a:buChar char="§"/>
              <a:defRPr/>
            </a:pPr>
            <a:r>
              <a:rPr lang="en-GB" sz="1300" b="1"/>
              <a:t>Timely Care: </a:t>
            </a:r>
            <a:r>
              <a:rPr lang="en-GB" sz="1300"/>
              <a:t>The lives of our patients improve when they receive the right care at the right time. When they experience unnecessary delays in receiving care, their health can deteriorate. We are committed to doing everything we can to prevent this.</a:t>
            </a:r>
          </a:p>
          <a:p>
            <a:pPr lvl="0" defTabSz="914400">
              <a:lnSpc>
                <a:spcPct val="120000"/>
              </a:lnSpc>
              <a:spcBef>
                <a:spcPts val="600"/>
              </a:spcBef>
              <a:spcAft>
                <a:spcPts val="600"/>
              </a:spcAft>
              <a:buFont typeface="Wingdings" panose="05000000000000000000" pitchFamily="2" charset="2"/>
              <a:buChar char="§"/>
              <a:defRPr/>
            </a:pPr>
            <a:r>
              <a:rPr lang="en-GB" sz="1300" b="1"/>
              <a:t>Best Place to Work: </a:t>
            </a:r>
            <a:r>
              <a:rPr lang="en-GB" sz="1300"/>
              <a:t>Our ambition is for </a:t>
            </a:r>
            <a:r>
              <a:rPr lang="en-GB" sz="1300" err="1"/>
              <a:t>Oxleas</a:t>
            </a:r>
            <a:r>
              <a:rPr lang="en-GB" sz="1300"/>
              <a:t> to be the best place to work in the NHS. We know that we can only deliver really great care to our patients if we are able to retain and attract high quality and engaged staff. Given the acute NHS staffing challenges, it is more important than ever that </a:t>
            </a:r>
            <a:r>
              <a:rPr lang="en-GB" sz="1300" err="1"/>
              <a:t>Oxleas</a:t>
            </a:r>
            <a:r>
              <a:rPr lang="en-GB" sz="1300"/>
              <a:t> stands out as an employer of choice where everyone feels included.    </a:t>
            </a:r>
          </a:p>
          <a:p>
            <a:pPr marL="0" indent="0" fontAlgn="base">
              <a:lnSpc>
                <a:spcPct val="120000"/>
              </a:lnSpc>
              <a:spcBef>
                <a:spcPts val="600"/>
              </a:spcBef>
              <a:spcAft>
                <a:spcPts val="600"/>
              </a:spcAft>
              <a:buClr>
                <a:srgbClr val="FFC000"/>
              </a:buClr>
              <a:buNone/>
              <a:defRPr/>
            </a:pPr>
            <a:r>
              <a:rPr lang="en-GB" sz="1300"/>
              <a:t>For each strategic priority, </a:t>
            </a:r>
            <a:r>
              <a:rPr lang="en-GB" sz="1300" err="1"/>
              <a:t>Oxleas</a:t>
            </a:r>
            <a:r>
              <a:rPr lang="en-GB" sz="1300"/>
              <a:t> has a vision and key cross-organisational programmes of work that are essential for meeting the strategic priority and vision. These are outlined on the following pages. </a:t>
            </a:r>
          </a:p>
        </p:txBody>
      </p:sp>
      <p:sp>
        <p:nvSpPr>
          <p:cNvPr id="3" name="Title 2">
            <a:extLst>
              <a:ext uri="{FF2B5EF4-FFF2-40B4-BE49-F238E27FC236}">
                <a16:creationId xmlns:a16="http://schemas.microsoft.com/office/drawing/2014/main" id="{5F7C3EB0-4AE6-625D-9CE5-C04E79D31A77}"/>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Strategy 2024-27 </a:t>
            </a:r>
          </a:p>
        </p:txBody>
      </p:sp>
      <p:pic>
        <p:nvPicPr>
          <p:cNvPr id="8" name="Picture 7">
            <a:extLst>
              <a:ext uri="{FF2B5EF4-FFF2-40B4-BE49-F238E27FC236}">
                <a16:creationId xmlns:a16="http://schemas.microsoft.com/office/drawing/2014/main" id="{D0C0E0DE-ACF1-B655-8095-945279B2E1E4}"/>
              </a:ext>
            </a:extLst>
          </p:cNvPr>
          <p:cNvPicPr>
            <a:picLocks noChangeAspect="1"/>
          </p:cNvPicPr>
          <p:nvPr/>
        </p:nvPicPr>
        <p:blipFill>
          <a:blip r:embed="rId3"/>
          <a:srcRect l="1882" t="1009" r="1525" b="-1"/>
          <a:stretch>
            <a:fillRect/>
          </a:stretch>
        </p:blipFill>
        <p:spPr>
          <a:xfrm>
            <a:off x="8559712" y="1314449"/>
            <a:ext cx="3424460" cy="4953185"/>
          </a:xfrm>
          <a:prstGeom prst="rect">
            <a:avLst/>
          </a:prstGeom>
        </p:spPr>
      </p:pic>
    </p:spTree>
    <p:extLst>
      <p:ext uri="{BB962C8B-B14F-4D97-AF65-F5344CB8AC3E}">
        <p14:creationId xmlns:p14="http://schemas.microsoft.com/office/powerpoint/2010/main" val="3710627977"/>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BD4260-0066-EEFE-551B-D763E248A240}"/>
              </a:ext>
            </a:extLst>
          </p:cNvPr>
          <p:cNvPicPr>
            <a:picLocks noChangeAspect="1"/>
          </p:cNvPicPr>
          <p:nvPr/>
        </p:nvPicPr>
        <p:blipFill>
          <a:blip r:embed="rId2"/>
          <a:srcRect t="18720"/>
          <a:stretch>
            <a:fillRect/>
          </a:stretch>
        </p:blipFill>
        <p:spPr>
          <a:xfrm>
            <a:off x="1304304" y="1300714"/>
            <a:ext cx="9583391" cy="5326729"/>
          </a:xfrm>
          <a:prstGeom prst="rect">
            <a:avLst/>
          </a:prstGeom>
        </p:spPr>
      </p:pic>
      <p:sp>
        <p:nvSpPr>
          <p:cNvPr id="3" name="Title 2">
            <a:extLst>
              <a:ext uri="{FF2B5EF4-FFF2-40B4-BE49-F238E27FC236}">
                <a16:creationId xmlns:a16="http://schemas.microsoft.com/office/drawing/2014/main" id="{F9D09AB7-A0CB-6191-4A3D-CF5746BD0E0A}"/>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Strategy: </a:t>
            </a:r>
            <a:r>
              <a:rPr lang="en-GB" sz="4400">
                <a:solidFill>
                  <a:srgbClr val="EC2393"/>
                </a:solidFill>
                <a:latin typeface="Aptos Display" panose="020B0004020202020204" pitchFamily="34" charset="0"/>
              </a:rPr>
              <a:t>Great Care </a:t>
            </a:r>
          </a:p>
        </p:txBody>
      </p:sp>
    </p:spTree>
    <p:extLst>
      <p:ext uri="{BB962C8B-B14F-4D97-AF65-F5344CB8AC3E}">
        <p14:creationId xmlns:p14="http://schemas.microsoft.com/office/powerpoint/2010/main" val="2362560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B93EE-EDE7-66A1-3C10-6362FDA9B2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5C3A5A-792A-816B-A1C6-27BADDCA0042}"/>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Strategy: </a:t>
            </a:r>
            <a:r>
              <a:rPr lang="en-GB" sz="4400">
                <a:solidFill>
                  <a:srgbClr val="EC2393"/>
                </a:solidFill>
                <a:latin typeface="Aptos Display" panose="020B0004020202020204" pitchFamily="34" charset="0"/>
              </a:rPr>
              <a:t>Timely Care </a:t>
            </a:r>
          </a:p>
        </p:txBody>
      </p:sp>
      <p:pic>
        <p:nvPicPr>
          <p:cNvPr id="5" name="Picture 4">
            <a:extLst>
              <a:ext uri="{FF2B5EF4-FFF2-40B4-BE49-F238E27FC236}">
                <a16:creationId xmlns:a16="http://schemas.microsoft.com/office/drawing/2014/main" id="{4EF297F2-DD69-035F-CBD3-B90BD8DA5876}"/>
              </a:ext>
            </a:extLst>
          </p:cNvPr>
          <p:cNvPicPr>
            <a:picLocks noChangeAspect="1"/>
          </p:cNvPicPr>
          <p:nvPr/>
        </p:nvPicPr>
        <p:blipFill>
          <a:blip r:embed="rId2"/>
          <a:srcRect t="18315"/>
          <a:stretch>
            <a:fillRect/>
          </a:stretch>
        </p:blipFill>
        <p:spPr>
          <a:xfrm>
            <a:off x="1241377" y="1321979"/>
            <a:ext cx="9709246" cy="5217044"/>
          </a:xfrm>
          <a:prstGeom prst="rect">
            <a:avLst/>
          </a:prstGeom>
        </p:spPr>
      </p:pic>
    </p:spTree>
    <p:extLst>
      <p:ext uri="{BB962C8B-B14F-4D97-AF65-F5344CB8AC3E}">
        <p14:creationId xmlns:p14="http://schemas.microsoft.com/office/powerpoint/2010/main" val="1178466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D871F-F4EC-88C4-56BE-A72824FFB42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6F8EDF-536D-40B0-1A11-8B7A9DFBEABA}"/>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Strategy: </a:t>
            </a:r>
            <a:r>
              <a:rPr lang="en-GB" sz="4400">
                <a:solidFill>
                  <a:srgbClr val="EC2393"/>
                </a:solidFill>
                <a:latin typeface="Aptos Display" panose="020B0004020202020204" pitchFamily="34" charset="0"/>
              </a:rPr>
              <a:t>Best Place to Work </a:t>
            </a:r>
          </a:p>
        </p:txBody>
      </p:sp>
      <p:pic>
        <p:nvPicPr>
          <p:cNvPr id="2" name="Picture 1">
            <a:extLst>
              <a:ext uri="{FF2B5EF4-FFF2-40B4-BE49-F238E27FC236}">
                <a16:creationId xmlns:a16="http://schemas.microsoft.com/office/drawing/2014/main" id="{646A5976-536C-F3A6-E1B8-A88E694F701D}"/>
              </a:ext>
            </a:extLst>
          </p:cNvPr>
          <p:cNvPicPr>
            <a:picLocks noChangeAspect="1"/>
          </p:cNvPicPr>
          <p:nvPr/>
        </p:nvPicPr>
        <p:blipFill>
          <a:blip r:embed="rId2"/>
          <a:srcRect t="21040"/>
          <a:stretch>
            <a:fillRect/>
          </a:stretch>
        </p:blipFill>
        <p:spPr>
          <a:xfrm>
            <a:off x="1241377" y="1321979"/>
            <a:ext cx="10157021" cy="5131984"/>
          </a:xfrm>
          <a:prstGeom prst="rect">
            <a:avLst/>
          </a:prstGeom>
        </p:spPr>
      </p:pic>
    </p:spTree>
    <p:extLst>
      <p:ext uri="{BB962C8B-B14F-4D97-AF65-F5344CB8AC3E}">
        <p14:creationId xmlns:p14="http://schemas.microsoft.com/office/powerpoint/2010/main" val="810914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26971-C406-027B-C43C-67C618E0E198}"/>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322DBA1B-B853-57CF-3AA1-CDA3A9948A05}"/>
              </a:ext>
            </a:extLst>
          </p:cNvPr>
          <p:cNvSpPr/>
          <p:nvPr/>
        </p:nvSpPr>
        <p:spPr>
          <a:xfrm>
            <a:off x="8454731" y="1427853"/>
            <a:ext cx="3778098" cy="4921261"/>
          </a:xfrm>
          <a:prstGeom prst="rect">
            <a:avLst/>
          </a:prstGeom>
          <a:solidFill>
            <a:srgbClr val="CBEBE6">
              <a:alpha val="2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2ACFEC52-9845-69AD-A2AC-757B6DBA66AD}"/>
              </a:ext>
            </a:extLst>
          </p:cNvPr>
          <p:cNvSpPr>
            <a:spLocks noGrp="1"/>
          </p:cNvSpPr>
          <p:nvPr>
            <p:ph type="title"/>
          </p:nvPr>
        </p:nvSpPr>
        <p:spPr/>
        <p:txBody>
          <a:bodyPr>
            <a:normAutofit/>
          </a:bodyPr>
          <a:lstStyle/>
          <a:p>
            <a:r>
              <a:rPr lang="en-GB" sz="4400"/>
              <a:t>The GROW Model </a:t>
            </a:r>
          </a:p>
        </p:txBody>
      </p:sp>
      <p:sp>
        <p:nvSpPr>
          <p:cNvPr id="6" name="Rectangle 5">
            <a:extLst>
              <a:ext uri="{FF2B5EF4-FFF2-40B4-BE49-F238E27FC236}">
                <a16:creationId xmlns:a16="http://schemas.microsoft.com/office/drawing/2014/main" id="{A7DE612C-5894-E346-AC0F-5D47D00E98D3}"/>
              </a:ext>
            </a:extLst>
          </p:cNvPr>
          <p:cNvSpPr/>
          <p:nvPr/>
        </p:nvSpPr>
        <p:spPr>
          <a:xfrm>
            <a:off x="8535171" y="1497216"/>
            <a:ext cx="3500582" cy="46367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chemeClr val="tx1"/>
                </a:solidFill>
                <a:effectLst/>
                <a:uLnTx/>
                <a:uFillTx/>
                <a:latin typeface="Aptos" panose="020B0004020202020204" pitchFamily="34" charset="0"/>
              </a:rPr>
              <a:t>The Goal, Reality, Options and Will (GROW) model is a widely used coaching model.</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600">
              <a:solidFill>
                <a:schemeClr val="tx1"/>
              </a:solidFill>
              <a:latin typeface="Aptos" panose="020B00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chemeClr val="tx1"/>
                </a:solidFill>
                <a:effectLst/>
                <a:uLnTx/>
                <a:uFillTx/>
                <a:latin typeface="Aptos" panose="020B0004020202020204" pitchFamily="34" charset="0"/>
              </a:rPr>
              <a:t>The Tricordant coaching faculty will use this model whilst working with you in our 1:1 coaching sessions and we will also discuss the value of the model and of the use of ‘coaching’ questions as part of your leadership approach throughout the programme.</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600">
              <a:solidFill>
                <a:schemeClr val="tx1"/>
              </a:solidFill>
              <a:latin typeface="Aptos" panose="020B0004020202020204" pitchFamily="34" charset="0"/>
            </a:endParaRPr>
          </a:p>
          <a:p>
            <a:pPr lvl="0">
              <a:defRPr/>
            </a:pPr>
            <a:r>
              <a:rPr lang="en-GB" b="1">
                <a:solidFill>
                  <a:schemeClr val="tx1"/>
                </a:solidFill>
                <a:latin typeface="Aptos" panose="020B0004020202020204" pitchFamily="34" charset="0"/>
              </a:rPr>
              <a:t>References</a:t>
            </a:r>
          </a:p>
          <a:p>
            <a:pPr lvl="0">
              <a:defRPr/>
            </a:pPr>
            <a:r>
              <a:rPr lang="en-GB" b="1">
                <a:solidFill>
                  <a:schemeClr val="tx1"/>
                </a:solidFill>
                <a:latin typeface="Aptos" panose="020B0004020202020204" pitchFamily="34" charset="0"/>
              </a:rPr>
              <a:t>Alexander, G. (2010).</a:t>
            </a:r>
            <a:r>
              <a:rPr lang="en-GB" sz="1600">
                <a:solidFill>
                  <a:schemeClr val="tx1"/>
                </a:solidFill>
                <a:latin typeface="Aptos" panose="020B0004020202020204" pitchFamily="34" charset="0"/>
              </a:rPr>
              <a:t> Behavioural coaching – The GROW model. In J. Passmore (Ed.), </a:t>
            </a:r>
            <a:r>
              <a:rPr lang="en-GB" i="1">
                <a:solidFill>
                  <a:schemeClr val="tx1"/>
                </a:solidFill>
                <a:latin typeface="Aptos" panose="020B0004020202020204" pitchFamily="34" charset="0"/>
              </a:rPr>
              <a:t>Excellence in coaching: The industry guide</a:t>
            </a:r>
            <a:r>
              <a:rPr lang="en-GB" sz="1600">
                <a:solidFill>
                  <a:schemeClr val="tx1"/>
                </a:solidFill>
                <a:latin typeface="Aptos" panose="020B0004020202020204" pitchFamily="34" charset="0"/>
              </a:rPr>
              <a:t> (pp. 83–93). Kogan Page</a:t>
            </a:r>
            <a:r>
              <a:rPr kumimoji="0" lang="en-GB" sz="1600" b="0" i="0" u="none" strike="noStrike" kern="1200" cap="none" spc="0" normalizeH="0" baseline="0" noProof="0">
                <a:ln>
                  <a:noFill/>
                </a:ln>
                <a:solidFill>
                  <a:schemeClr val="tx1"/>
                </a:solidFill>
                <a:effectLst/>
                <a:uLnTx/>
                <a:uFillTx/>
                <a:latin typeface="Aptos" panose="020B0004020202020204" pitchFamily="34" charset="0"/>
              </a:rPr>
              <a:t> </a:t>
            </a:r>
          </a:p>
        </p:txBody>
      </p:sp>
      <p:sp>
        <p:nvSpPr>
          <p:cNvPr id="7" name="Arrow: Chevron 6">
            <a:extLst>
              <a:ext uri="{FF2B5EF4-FFF2-40B4-BE49-F238E27FC236}">
                <a16:creationId xmlns:a16="http://schemas.microsoft.com/office/drawing/2014/main" id="{C98EA31A-00CC-976F-2016-7650E59FF2E3}"/>
              </a:ext>
            </a:extLst>
          </p:cNvPr>
          <p:cNvSpPr/>
          <p:nvPr/>
        </p:nvSpPr>
        <p:spPr>
          <a:xfrm>
            <a:off x="679056" y="1722101"/>
            <a:ext cx="1956816" cy="859536"/>
          </a:xfrm>
          <a:prstGeom prst="chevron">
            <a:avLst/>
          </a:prstGeom>
          <a:solidFill>
            <a:srgbClr val="EC239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b="1">
                <a:solidFill>
                  <a:schemeClr val="bg1"/>
                </a:solidFill>
                <a:latin typeface="Aptos" panose="020B0004020202020204" pitchFamily="34" charset="0"/>
              </a:rPr>
              <a:t>G</a:t>
            </a:r>
          </a:p>
        </p:txBody>
      </p:sp>
      <p:sp>
        <p:nvSpPr>
          <p:cNvPr id="8" name="Arrow: Chevron 7">
            <a:extLst>
              <a:ext uri="{FF2B5EF4-FFF2-40B4-BE49-F238E27FC236}">
                <a16:creationId xmlns:a16="http://schemas.microsoft.com/office/drawing/2014/main" id="{D1FF4EB4-E0A0-0671-13C2-5648BF9528F7}"/>
              </a:ext>
            </a:extLst>
          </p:cNvPr>
          <p:cNvSpPr/>
          <p:nvPr/>
        </p:nvSpPr>
        <p:spPr>
          <a:xfrm>
            <a:off x="2500131" y="1712865"/>
            <a:ext cx="1956816" cy="859536"/>
          </a:xfrm>
          <a:prstGeom prst="chevron">
            <a:avLst/>
          </a:prstGeom>
          <a:solidFill>
            <a:srgbClr val="0C7CC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b="1">
                <a:solidFill>
                  <a:schemeClr val="bg1"/>
                </a:solidFill>
                <a:latin typeface="Aptos" panose="020B0004020202020204" pitchFamily="34" charset="0"/>
              </a:rPr>
              <a:t>R</a:t>
            </a:r>
          </a:p>
        </p:txBody>
      </p:sp>
      <p:sp>
        <p:nvSpPr>
          <p:cNvPr id="9" name="Arrow: Chevron 8">
            <a:extLst>
              <a:ext uri="{FF2B5EF4-FFF2-40B4-BE49-F238E27FC236}">
                <a16:creationId xmlns:a16="http://schemas.microsoft.com/office/drawing/2014/main" id="{BDDA1669-459F-917E-83EE-0B855A430111}"/>
              </a:ext>
            </a:extLst>
          </p:cNvPr>
          <p:cNvSpPr/>
          <p:nvPr/>
        </p:nvSpPr>
        <p:spPr>
          <a:xfrm>
            <a:off x="4303947" y="1687600"/>
            <a:ext cx="1956816" cy="859536"/>
          </a:xfrm>
          <a:prstGeom prst="chevron">
            <a:avLst/>
          </a:prstGeom>
          <a:solidFill>
            <a:srgbClr val="FB593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b="1">
                <a:solidFill>
                  <a:schemeClr val="bg1"/>
                </a:solidFill>
                <a:latin typeface="Aptos" panose="020B0004020202020204" pitchFamily="34" charset="0"/>
              </a:rPr>
              <a:t>O</a:t>
            </a:r>
          </a:p>
        </p:txBody>
      </p:sp>
      <p:sp>
        <p:nvSpPr>
          <p:cNvPr id="13" name="Arrow: Chevron 12">
            <a:extLst>
              <a:ext uri="{FF2B5EF4-FFF2-40B4-BE49-F238E27FC236}">
                <a16:creationId xmlns:a16="http://schemas.microsoft.com/office/drawing/2014/main" id="{44EA6CA0-C175-D6BD-81E6-D24D1BDF7D8F}"/>
              </a:ext>
            </a:extLst>
          </p:cNvPr>
          <p:cNvSpPr/>
          <p:nvPr/>
        </p:nvSpPr>
        <p:spPr>
          <a:xfrm>
            <a:off x="6061583" y="1701270"/>
            <a:ext cx="1956816" cy="859536"/>
          </a:xfrm>
          <a:prstGeom prst="chevron">
            <a:avLst/>
          </a:prstGeom>
          <a:solidFill>
            <a:srgbClr val="46C78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b="1">
                <a:solidFill>
                  <a:schemeClr val="bg1"/>
                </a:solidFill>
                <a:latin typeface="Aptos" panose="020B0004020202020204" pitchFamily="34" charset="0"/>
              </a:rPr>
              <a:t>W</a:t>
            </a:r>
          </a:p>
        </p:txBody>
      </p:sp>
      <p:sp>
        <p:nvSpPr>
          <p:cNvPr id="14" name="TextBox 13">
            <a:extLst>
              <a:ext uri="{FF2B5EF4-FFF2-40B4-BE49-F238E27FC236}">
                <a16:creationId xmlns:a16="http://schemas.microsoft.com/office/drawing/2014/main" id="{4562372B-1B2E-5F90-322D-27D6A8BC71B3}"/>
              </a:ext>
            </a:extLst>
          </p:cNvPr>
          <p:cNvSpPr txBox="1"/>
          <p:nvPr/>
        </p:nvSpPr>
        <p:spPr>
          <a:xfrm>
            <a:off x="543315" y="3394460"/>
            <a:ext cx="1956816" cy="2954655"/>
          </a:xfrm>
          <a:prstGeom prst="rect">
            <a:avLst/>
          </a:prstGeom>
          <a:noFill/>
        </p:spPr>
        <p:txBody>
          <a:bodyPr wrap="square" rtlCol="0">
            <a:spAutoFit/>
          </a:bodyPr>
          <a:lstStyle/>
          <a:p>
            <a:pPr algn="ctr"/>
            <a:r>
              <a:rPr lang="en-GB" sz="2000" b="1">
                <a:latin typeface="Aptos" panose="020B0004020202020204" pitchFamily="34" charset="0"/>
              </a:rPr>
              <a:t>GOAL</a:t>
            </a:r>
          </a:p>
          <a:p>
            <a:pPr algn="ctr"/>
            <a:endParaRPr lang="en-GB" sz="1600">
              <a:latin typeface="Aptos" panose="020B0004020202020204" pitchFamily="34" charset="0"/>
            </a:endParaRPr>
          </a:p>
          <a:p>
            <a:pPr marL="285750" indent="-285750">
              <a:buFont typeface="Arial" panose="020B0604020202020204" pitchFamily="34" charset="0"/>
              <a:buChar char="•"/>
            </a:pPr>
            <a:r>
              <a:rPr lang="en-GB" sz="1600">
                <a:latin typeface="Aptos" panose="020B0004020202020204" pitchFamily="34" charset="0"/>
              </a:rPr>
              <a:t>Identify the desired outcomes or destination</a:t>
            </a:r>
          </a:p>
          <a:p>
            <a:pPr marL="285750" indent="-285750">
              <a:buFont typeface="Arial" panose="020B0604020202020204" pitchFamily="34" charset="0"/>
              <a:buChar char="•"/>
            </a:pPr>
            <a:r>
              <a:rPr lang="en-GB" sz="1600">
                <a:latin typeface="Aptos" panose="020B0004020202020204" pitchFamily="34" charset="0"/>
              </a:rPr>
              <a:t>What do you want to achieve?</a:t>
            </a:r>
          </a:p>
          <a:p>
            <a:pPr marL="285750" indent="-285750">
              <a:buFont typeface="Arial" panose="020B0604020202020204" pitchFamily="34" charset="0"/>
              <a:buChar char="•"/>
            </a:pPr>
            <a:r>
              <a:rPr lang="en-GB" sz="1600">
                <a:latin typeface="Aptos" panose="020B0004020202020204" pitchFamily="34" charset="0"/>
              </a:rPr>
              <a:t>Where do you want to be? </a:t>
            </a:r>
          </a:p>
          <a:p>
            <a:endParaRPr lang="en-GB"/>
          </a:p>
        </p:txBody>
      </p:sp>
      <p:pic>
        <p:nvPicPr>
          <p:cNvPr id="16" name="Graphic 15" descr="Bullseye with solid fill">
            <a:extLst>
              <a:ext uri="{FF2B5EF4-FFF2-40B4-BE49-F238E27FC236}">
                <a16:creationId xmlns:a16="http://schemas.microsoft.com/office/drawing/2014/main" id="{21411090-281B-851D-8074-6F7DD19AE21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62804" y="2667280"/>
            <a:ext cx="641537" cy="641537"/>
          </a:xfrm>
          <a:prstGeom prst="rect">
            <a:avLst/>
          </a:prstGeom>
        </p:spPr>
      </p:pic>
      <p:sp>
        <p:nvSpPr>
          <p:cNvPr id="17" name="TextBox 16">
            <a:extLst>
              <a:ext uri="{FF2B5EF4-FFF2-40B4-BE49-F238E27FC236}">
                <a16:creationId xmlns:a16="http://schemas.microsoft.com/office/drawing/2014/main" id="{C786E401-8E60-A453-ECE4-91FD7D8C253F}"/>
              </a:ext>
            </a:extLst>
          </p:cNvPr>
          <p:cNvSpPr txBox="1"/>
          <p:nvPr/>
        </p:nvSpPr>
        <p:spPr>
          <a:xfrm>
            <a:off x="2500131" y="3394460"/>
            <a:ext cx="1956816" cy="2369880"/>
          </a:xfrm>
          <a:prstGeom prst="rect">
            <a:avLst/>
          </a:prstGeom>
          <a:noFill/>
        </p:spPr>
        <p:txBody>
          <a:bodyPr wrap="square" rtlCol="0">
            <a:spAutoFit/>
          </a:bodyPr>
          <a:lstStyle/>
          <a:p>
            <a:pPr algn="ctr"/>
            <a:r>
              <a:rPr lang="en-GB" sz="2000" b="1">
                <a:latin typeface="Aptos" panose="020B0004020202020204" pitchFamily="34" charset="0"/>
              </a:rPr>
              <a:t>REALITY</a:t>
            </a:r>
          </a:p>
          <a:p>
            <a:pPr algn="ctr"/>
            <a:endParaRPr lang="en-GB" sz="1600">
              <a:latin typeface="Aptos" panose="020B0004020202020204" pitchFamily="34" charset="0"/>
            </a:endParaRPr>
          </a:p>
          <a:p>
            <a:pPr marL="285750" indent="-285750">
              <a:buFont typeface="Arial" panose="020B0604020202020204" pitchFamily="34" charset="0"/>
              <a:buChar char="•"/>
            </a:pPr>
            <a:r>
              <a:rPr lang="en-GB" sz="1600">
                <a:latin typeface="Aptos" panose="020B0004020202020204" pitchFamily="34" charset="0"/>
              </a:rPr>
              <a:t>Examine the current situation</a:t>
            </a:r>
          </a:p>
          <a:p>
            <a:pPr marL="285750" indent="-285750">
              <a:buFont typeface="Arial" panose="020B0604020202020204" pitchFamily="34" charset="0"/>
              <a:buChar char="•"/>
            </a:pPr>
            <a:r>
              <a:rPr lang="en-GB" sz="1600">
                <a:latin typeface="Aptos" panose="020B0004020202020204" pitchFamily="34" charset="0"/>
              </a:rPr>
              <a:t>Explore challenges, strengths and areas of opportunity</a:t>
            </a:r>
          </a:p>
        </p:txBody>
      </p:sp>
      <p:pic>
        <p:nvPicPr>
          <p:cNvPr id="18" name="Graphic 17" descr="Treasure Map with solid fill">
            <a:extLst>
              <a:ext uri="{FF2B5EF4-FFF2-40B4-BE49-F238E27FC236}">
                <a16:creationId xmlns:a16="http://schemas.microsoft.com/office/drawing/2014/main" id="{FA87B3DD-B840-A40A-D5E6-C46A13405E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60536" y="2715979"/>
            <a:ext cx="641537" cy="641537"/>
          </a:xfrm>
          <a:prstGeom prst="rect">
            <a:avLst/>
          </a:prstGeom>
        </p:spPr>
      </p:pic>
      <p:sp>
        <p:nvSpPr>
          <p:cNvPr id="19" name="TextBox 18">
            <a:extLst>
              <a:ext uri="{FF2B5EF4-FFF2-40B4-BE49-F238E27FC236}">
                <a16:creationId xmlns:a16="http://schemas.microsoft.com/office/drawing/2014/main" id="{AEA8FF1A-6DF5-8D6E-51BE-96A684CA6A48}"/>
              </a:ext>
            </a:extLst>
          </p:cNvPr>
          <p:cNvSpPr txBox="1"/>
          <p:nvPr/>
        </p:nvSpPr>
        <p:spPr>
          <a:xfrm>
            <a:off x="4253657" y="3378608"/>
            <a:ext cx="1956816" cy="2616101"/>
          </a:xfrm>
          <a:prstGeom prst="rect">
            <a:avLst/>
          </a:prstGeom>
          <a:noFill/>
        </p:spPr>
        <p:txBody>
          <a:bodyPr wrap="square" rtlCol="0">
            <a:spAutoFit/>
          </a:bodyPr>
          <a:lstStyle/>
          <a:p>
            <a:pPr algn="ctr"/>
            <a:r>
              <a:rPr lang="en-GB" sz="2000" b="1">
                <a:latin typeface="Aptos" panose="020B0004020202020204" pitchFamily="34" charset="0"/>
              </a:rPr>
              <a:t>OPTIONS</a:t>
            </a:r>
          </a:p>
          <a:p>
            <a:pPr algn="ctr"/>
            <a:endParaRPr lang="en-GB" sz="1600">
              <a:latin typeface="Aptos" panose="020B0004020202020204" pitchFamily="34" charset="0"/>
            </a:endParaRPr>
          </a:p>
          <a:p>
            <a:pPr marL="285750" indent="-285750">
              <a:buFont typeface="Arial" panose="020B0604020202020204" pitchFamily="34" charset="0"/>
              <a:buChar char="•"/>
            </a:pPr>
            <a:r>
              <a:rPr lang="en-GB" sz="1600">
                <a:latin typeface="Aptos" panose="020B0004020202020204" pitchFamily="34" charset="0"/>
              </a:rPr>
              <a:t>Brainstorm potential strategies, solutions and paths to reach the goal</a:t>
            </a:r>
          </a:p>
          <a:p>
            <a:pPr marL="285750" indent="-285750">
              <a:buFont typeface="Arial" panose="020B0604020202020204" pitchFamily="34" charset="0"/>
              <a:buChar char="•"/>
            </a:pPr>
            <a:r>
              <a:rPr lang="en-GB" sz="1600">
                <a:latin typeface="Aptos" panose="020B0004020202020204" pitchFamily="34" charset="0"/>
              </a:rPr>
              <a:t>Try and think ‘out of the box’!</a:t>
            </a:r>
          </a:p>
        </p:txBody>
      </p:sp>
      <p:sp>
        <p:nvSpPr>
          <p:cNvPr id="20" name="TextBox 19">
            <a:extLst>
              <a:ext uri="{FF2B5EF4-FFF2-40B4-BE49-F238E27FC236}">
                <a16:creationId xmlns:a16="http://schemas.microsoft.com/office/drawing/2014/main" id="{3D1F85C1-FA85-467D-26D2-A1C9CB6D231A}"/>
              </a:ext>
            </a:extLst>
          </p:cNvPr>
          <p:cNvSpPr txBox="1"/>
          <p:nvPr/>
        </p:nvSpPr>
        <p:spPr>
          <a:xfrm>
            <a:off x="6174740" y="3392278"/>
            <a:ext cx="1956816" cy="2616101"/>
          </a:xfrm>
          <a:prstGeom prst="rect">
            <a:avLst/>
          </a:prstGeom>
          <a:noFill/>
        </p:spPr>
        <p:txBody>
          <a:bodyPr wrap="square" rtlCol="0">
            <a:spAutoFit/>
          </a:bodyPr>
          <a:lstStyle/>
          <a:p>
            <a:pPr algn="ctr"/>
            <a:r>
              <a:rPr lang="en-GB" sz="2000" b="1">
                <a:latin typeface="Aptos" panose="020B0004020202020204" pitchFamily="34" charset="0"/>
              </a:rPr>
              <a:t>WILL</a:t>
            </a:r>
            <a:endParaRPr lang="en-GB" sz="1600" b="1">
              <a:latin typeface="Aptos" panose="020B0004020202020204" pitchFamily="34" charset="0"/>
            </a:endParaRPr>
          </a:p>
          <a:p>
            <a:pPr algn="ctr"/>
            <a:endParaRPr lang="en-GB" sz="1600" b="1">
              <a:latin typeface="Aptos" panose="020B0004020202020204" pitchFamily="34" charset="0"/>
            </a:endParaRPr>
          </a:p>
          <a:p>
            <a:pPr marL="285750" indent="-285750">
              <a:buFont typeface="Arial" panose="020B0604020202020204" pitchFamily="34" charset="0"/>
              <a:buChar char="•"/>
            </a:pPr>
            <a:r>
              <a:rPr lang="en-GB" sz="1600">
                <a:latin typeface="Aptos" panose="020B0004020202020204" pitchFamily="34" charset="0"/>
              </a:rPr>
              <a:t>What specific steps will you take, and when?</a:t>
            </a:r>
          </a:p>
          <a:p>
            <a:pPr marL="285750" indent="-285750">
              <a:buFont typeface="Arial" panose="020B0604020202020204" pitchFamily="34" charset="0"/>
              <a:buChar char="•"/>
            </a:pPr>
            <a:r>
              <a:rPr lang="en-GB" sz="1600">
                <a:latin typeface="Aptos" panose="020B0004020202020204" pitchFamily="34" charset="0"/>
              </a:rPr>
              <a:t>How will you know you are making progress and stay accountable? </a:t>
            </a:r>
          </a:p>
        </p:txBody>
      </p:sp>
      <p:pic>
        <p:nvPicPr>
          <p:cNvPr id="21" name="Graphic 20" descr="Route (Two Pins With A Path) with solid fill">
            <a:extLst>
              <a:ext uri="{FF2B5EF4-FFF2-40B4-BE49-F238E27FC236}">
                <a16:creationId xmlns:a16="http://schemas.microsoft.com/office/drawing/2014/main" id="{60157C8F-3F94-1AA2-F87C-B8E7BDD6C4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18165" y="2655139"/>
            <a:ext cx="727726" cy="727726"/>
          </a:xfrm>
          <a:prstGeom prst="rect">
            <a:avLst/>
          </a:prstGeom>
        </p:spPr>
      </p:pic>
      <p:pic>
        <p:nvPicPr>
          <p:cNvPr id="22" name="Graphic 21" descr="Body builder with solid fill">
            <a:extLst>
              <a:ext uri="{FF2B5EF4-FFF2-40B4-BE49-F238E27FC236}">
                <a16:creationId xmlns:a16="http://schemas.microsoft.com/office/drawing/2014/main" id="{9E738EDD-4129-1FCF-EA13-4F31F82BBE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64914" y="2717436"/>
            <a:ext cx="640080" cy="640080"/>
          </a:xfrm>
          <a:prstGeom prst="rect">
            <a:avLst/>
          </a:prstGeom>
        </p:spPr>
      </p:pic>
      <p:sp>
        <p:nvSpPr>
          <p:cNvPr id="23" name="Rectangle: Rounded Corners 22">
            <a:extLst>
              <a:ext uri="{FF2B5EF4-FFF2-40B4-BE49-F238E27FC236}">
                <a16:creationId xmlns:a16="http://schemas.microsoft.com/office/drawing/2014/main" id="{055E3324-7BE4-367E-B1C4-B602993F8B8C}"/>
              </a:ext>
            </a:extLst>
          </p:cNvPr>
          <p:cNvSpPr/>
          <p:nvPr/>
        </p:nvSpPr>
        <p:spPr>
          <a:xfrm>
            <a:off x="306163" y="1427853"/>
            <a:ext cx="7991856" cy="4706106"/>
          </a:xfrm>
          <a:prstGeom prst="roundRect">
            <a:avLst/>
          </a:prstGeom>
          <a:noFill/>
          <a:ln w="19050">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70189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31AA1F-A8E9-F770-DC36-F135C956C7C8}"/>
              </a:ext>
            </a:extLst>
          </p:cNvPr>
          <p:cNvSpPr>
            <a:spLocks noGrp="1"/>
          </p:cNvSpPr>
          <p:nvPr>
            <p:ph idx="1"/>
          </p:nvPr>
        </p:nvSpPr>
        <p:spPr/>
        <p:txBody>
          <a:bodyPr>
            <a:normAutofit fontScale="92500" lnSpcReduction="20000"/>
          </a:bodyPr>
          <a:lstStyle/>
          <a:p>
            <a:pPr marL="0" indent="0">
              <a:buNone/>
            </a:pPr>
            <a:r>
              <a:rPr lang="en-US" b="1">
                <a:solidFill>
                  <a:srgbClr val="0D7371"/>
                </a:solidFill>
              </a:rPr>
              <a:t>Psychological Safety</a:t>
            </a:r>
            <a:endParaRPr lang="en-US">
              <a:solidFill>
                <a:srgbClr val="0D7371"/>
              </a:solidFill>
            </a:endParaRPr>
          </a:p>
          <a:p>
            <a:r>
              <a:rPr lang="en-US">
                <a:hlinkClick r:id="rId2"/>
              </a:rPr>
              <a:t>https://www.ccl.org/articles/leading-effectively-articles/what-is-psychological-safety-at-work/</a:t>
            </a:r>
            <a:endParaRPr lang="en-US"/>
          </a:p>
          <a:p>
            <a:endParaRPr lang="en-US"/>
          </a:p>
          <a:p>
            <a:pPr marL="0" indent="0">
              <a:buNone/>
            </a:pPr>
            <a:r>
              <a:rPr lang="en-US" b="1">
                <a:solidFill>
                  <a:srgbClr val="0D7371"/>
                </a:solidFill>
              </a:rPr>
              <a:t>Action Learning </a:t>
            </a:r>
            <a:r>
              <a:rPr lang="en-US">
                <a:solidFill>
                  <a:srgbClr val="0D7371"/>
                </a:solidFill>
              </a:rPr>
              <a:t>(for this </a:t>
            </a:r>
            <a:r>
              <a:rPr lang="en-US" err="1">
                <a:solidFill>
                  <a:srgbClr val="0D7371"/>
                </a:solidFill>
              </a:rPr>
              <a:t>programme</a:t>
            </a:r>
            <a:r>
              <a:rPr lang="en-US">
                <a:solidFill>
                  <a:srgbClr val="0D7371"/>
                </a:solidFill>
              </a:rPr>
              <a:t> we have called this approach ‘activation learning’, but it is based on the same principles.) </a:t>
            </a:r>
          </a:p>
          <a:p>
            <a:r>
              <a:rPr lang="en-US">
                <a:hlinkClick r:id="rId3"/>
              </a:rPr>
              <a:t>https://www.actionlearningcentre.com/what-is-action-learning/</a:t>
            </a:r>
            <a:endParaRPr lang="en-US"/>
          </a:p>
          <a:p>
            <a:endParaRPr lang="en-US" b="1">
              <a:solidFill>
                <a:srgbClr val="0061C8"/>
              </a:solidFill>
            </a:endParaRPr>
          </a:p>
          <a:p>
            <a:pPr marL="0" indent="0">
              <a:buNone/>
            </a:pPr>
            <a:r>
              <a:rPr lang="en-US" b="1">
                <a:solidFill>
                  <a:srgbClr val="0D7371"/>
                </a:solidFill>
              </a:rPr>
              <a:t>Adaptive Leadership – Blog – From the Dance Floor to the Balcony</a:t>
            </a:r>
          </a:p>
          <a:p>
            <a:r>
              <a:rPr lang="en-US">
                <a:hlinkClick r:id="rId4"/>
              </a:rPr>
              <a:t>https://www.newlevelwork.com/post/move-away-from-the-dance-floor-to-the-balcony</a:t>
            </a:r>
            <a:endParaRPr lang="en-US"/>
          </a:p>
          <a:p>
            <a:endParaRPr lang="en-US" b="1">
              <a:solidFill>
                <a:srgbClr val="0061C8"/>
              </a:solidFill>
            </a:endParaRPr>
          </a:p>
          <a:p>
            <a:pPr marL="0" indent="0">
              <a:buNone/>
            </a:pPr>
            <a:r>
              <a:rPr lang="en-US" b="1">
                <a:solidFill>
                  <a:srgbClr val="0D7371"/>
                </a:solidFill>
              </a:rPr>
              <a:t>NHS Management and Leadership Framework</a:t>
            </a:r>
          </a:p>
          <a:p>
            <a:r>
              <a:rPr lang="en-US">
                <a:hlinkClick r:id="rId5"/>
              </a:rPr>
              <a:t>https://www.england.nhs.uk/wp-content/uploads/2025/09/item-8i-appendix-a-mgmt-and-leadership-full-draft-standards.pdf</a:t>
            </a:r>
            <a:endParaRPr lang="en-US"/>
          </a:p>
          <a:p>
            <a:endParaRPr lang="en-US"/>
          </a:p>
          <a:p>
            <a:pPr marL="0" indent="0">
              <a:buNone/>
            </a:pPr>
            <a:r>
              <a:rPr lang="en-US" b="1">
                <a:solidFill>
                  <a:srgbClr val="0D7371"/>
                </a:solidFill>
              </a:rPr>
              <a:t>CQC Assessment Framework</a:t>
            </a:r>
          </a:p>
          <a:p>
            <a:r>
              <a:rPr lang="en-US">
                <a:hlinkClick r:id="rId6"/>
              </a:rPr>
              <a:t>https://www.cqc.org.uk/guidance-providers/healthcare/key-lines-enquiry-healthcare-services</a:t>
            </a:r>
            <a:endParaRPr lang="en-US"/>
          </a:p>
          <a:p>
            <a:pPr marL="0" indent="0">
              <a:buNone/>
            </a:pPr>
            <a:endParaRPr lang="en-US"/>
          </a:p>
        </p:txBody>
      </p:sp>
      <p:sp>
        <p:nvSpPr>
          <p:cNvPr id="3" name="Title 2">
            <a:extLst>
              <a:ext uri="{FF2B5EF4-FFF2-40B4-BE49-F238E27FC236}">
                <a16:creationId xmlns:a16="http://schemas.microsoft.com/office/drawing/2014/main" id="{117E5995-309E-FB11-6C4F-197B27697E02}"/>
              </a:ext>
            </a:extLst>
          </p:cNvPr>
          <p:cNvSpPr>
            <a:spLocks noGrp="1"/>
          </p:cNvSpPr>
          <p:nvPr>
            <p:ph type="title"/>
          </p:nvPr>
        </p:nvSpPr>
        <p:spPr/>
        <p:txBody>
          <a:bodyPr>
            <a:normAutofit/>
          </a:bodyPr>
          <a:lstStyle/>
          <a:p>
            <a:r>
              <a:rPr lang="en-US" sz="4400">
                <a:solidFill>
                  <a:srgbClr val="0D7371"/>
                </a:solidFill>
                <a:latin typeface="Aptos Display" panose="020B0004020202020204" pitchFamily="34" charset="0"/>
              </a:rPr>
              <a:t>Additional Resources</a:t>
            </a:r>
            <a:endParaRPr lang="en-GB" sz="4400">
              <a:latin typeface="Aptos Display" panose="020B0004020202020204" pitchFamily="34" charset="0"/>
            </a:endParaRPr>
          </a:p>
        </p:txBody>
      </p:sp>
    </p:spTree>
    <p:extLst>
      <p:ext uri="{BB962C8B-B14F-4D97-AF65-F5344CB8AC3E}">
        <p14:creationId xmlns:p14="http://schemas.microsoft.com/office/powerpoint/2010/main" val="137926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7AF27-007A-F77A-5ED6-B314F57457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75283F-B136-E9D4-7459-641055410440}"/>
              </a:ext>
            </a:extLst>
          </p:cNvPr>
          <p:cNvSpPr>
            <a:spLocks noGrp="1"/>
          </p:cNvSpPr>
          <p:nvPr>
            <p:ph type="ctrTitle"/>
          </p:nvPr>
        </p:nvSpPr>
        <p:spPr>
          <a:xfrm>
            <a:off x="414467" y="2035175"/>
            <a:ext cx="5579712" cy="2387600"/>
          </a:xfrm>
        </p:spPr>
        <p:txBody>
          <a:bodyPr>
            <a:normAutofit/>
          </a:bodyPr>
          <a:lstStyle/>
          <a:p>
            <a:pPr algn="l"/>
            <a:r>
              <a:rPr lang="en-GB" sz="7200">
                <a:solidFill>
                  <a:srgbClr val="084846"/>
                </a:solidFill>
              </a:rPr>
              <a:t>Module 1: Me as a Leader</a:t>
            </a:r>
          </a:p>
        </p:txBody>
      </p:sp>
      <p:pic>
        <p:nvPicPr>
          <p:cNvPr id="5" name="Graphic 4">
            <a:extLst>
              <a:ext uri="{FF2B5EF4-FFF2-40B4-BE49-F238E27FC236}">
                <a16:creationId xmlns:a16="http://schemas.microsoft.com/office/drawing/2014/main" id="{110AECB1-9FCB-6D72-DB60-1D587024C718}"/>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F89C60AC-F78D-879B-6E9F-38BDD4BFDB75}"/>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0DBFC507-B7C4-254E-E3C2-23105023D9C2}"/>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504A2EAE-E1FC-7AFD-C5B6-5B1A459E8D23}"/>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3136312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3373-7E52-03D7-948A-048407A1A0E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0171CE0-ADDD-61CE-B673-E09BFACE2BAB}"/>
              </a:ext>
            </a:extLst>
          </p:cNvPr>
          <p:cNvSpPr/>
          <p:nvPr/>
        </p:nvSpPr>
        <p:spPr>
          <a:xfrm>
            <a:off x="0" y="1390650"/>
            <a:ext cx="6924675" cy="5140158"/>
          </a:xfrm>
          <a:prstGeom prst="rect">
            <a:avLst/>
          </a:prstGeom>
          <a:solidFill>
            <a:srgbClr val="CBEBE6">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753F303A-AC22-199D-539F-456C465FE4EF}"/>
              </a:ext>
            </a:extLst>
          </p:cNvPr>
          <p:cNvSpPr>
            <a:spLocks noGrp="1"/>
          </p:cNvSpPr>
          <p:nvPr>
            <p:ph type="title"/>
          </p:nvPr>
        </p:nvSpPr>
        <p:spPr/>
        <p:txBody>
          <a:bodyPr>
            <a:normAutofit/>
          </a:bodyPr>
          <a:lstStyle/>
          <a:p>
            <a:r>
              <a:rPr lang="en-GB" sz="4400">
                <a:solidFill>
                  <a:srgbClr val="084846"/>
                </a:solidFill>
              </a:rPr>
              <a:t>Module 1 Overview  </a:t>
            </a:r>
          </a:p>
        </p:txBody>
      </p:sp>
      <p:sp>
        <p:nvSpPr>
          <p:cNvPr id="4" name="Content Placeholder 3">
            <a:extLst>
              <a:ext uri="{FF2B5EF4-FFF2-40B4-BE49-F238E27FC236}">
                <a16:creationId xmlns:a16="http://schemas.microsoft.com/office/drawing/2014/main" id="{FF226DC4-7D6E-6204-CC82-ACCC3BBF48B5}"/>
              </a:ext>
            </a:extLst>
          </p:cNvPr>
          <p:cNvSpPr>
            <a:spLocks noGrp="1"/>
          </p:cNvSpPr>
          <p:nvPr>
            <p:ph idx="1"/>
          </p:nvPr>
        </p:nvSpPr>
        <p:spPr>
          <a:xfrm>
            <a:off x="326175" y="1546392"/>
            <a:ext cx="6484200" cy="5140158"/>
          </a:xfrm>
        </p:spPr>
        <p:txBody>
          <a:bodyPr>
            <a:noAutofit/>
          </a:bodyPr>
          <a:lstStyle/>
          <a:p>
            <a:pPr marL="0" indent="0">
              <a:lnSpc>
                <a:spcPct val="110000"/>
              </a:lnSpc>
              <a:spcBef>
                <a:spcPts val="1200"/>
              </a:spcBef>
              <a:spcAft>
                <a:spcPts val="1200"/>
              </a:spcAft>
              <a:buNone/>
            </a:pPr>
            <a:r>
              <a:rPr lang="en-GB" sz="1400"/>
              <a:t>Module 1 focuses on building a strong foundation of self‑awareness as the starting point for effective leadership.</a:t>
            </a:r>
          </a:p>
          <a:p>
            <a:pPr marL="0" indent="0">
              <a:lnSpc>
                <a:spcPct val="110000"/>
              </a:lnSpc>
              <a:spcBef>
                <a:spcPts val="1200"/>
              </a:spcBef>
              <a:spcAft>
                <a:spcPts val="1200"/>
              </a:spcAft>
              <a:buNone/>
            </a:pPr>
            <a:r>
              <a:rPr lang="en-GB" sz="1400"/>
              <a:t>Participants will explore who they are as leaders, what motivates them, and how their values, identity and lived experience shape their leadership behaviour and impact on others</a:t>
            </a:r>
          </a:p>
          <a:p>
            <a:pPr marL="0" indent="0">
              <a:lnSpc>
                <a:spcPct val="110000"/>
              </a:lnSpc>
              <a:spcBef>
                <a:spcPts val="1200"/>
              </a:spcBef>
              <a:spcAft>
                <a:spcPts val="1200"/>
              </a:spcAft>
              <a:buNone/>
            </a:pPr>
            <a:r>
              <a:rPr lang="en-GB" sz="1400"/>
              <a:t>The module invites you to reflect on your personal leadership journey so far, increasing awareness of strengths, motivators, conflict responses and potential self‑sabotaging patterns. You will consider how emotional intelligence, presence and personal impact influence relationships, decision‑making and team climate from day one.</a:t>
            </a:r>
          </a:p>
          <a:p>
            <a:pPr marL="0" indent="0">
              <a:lnSpc>
                <a:spcPct val="110000"/>
              </a:lnSpc>
              <a:spcBef>
                <a:spcPts val="1200"/>
              </a:spcBef>
              <a:spcAft>
                <a:spcPts val="1200"/>
              </a:spcAft>
              <a:buNone/>
            </a:pPr>
            <a:r>
              <a:rPr lang="en-GB" sz="1400"/>
              <a:t>We will explore what is important in leadership and how to apply different ways of leading to different situations, with a focus on creating psychological safety through how you show up, listen and engage. </a:t>
            </a:r>
          </a:p>
          <a:p>
            <a:pPr marL="0" indent="0">
              <a:lnSpc>
                <a:spcPct val="110000"/>
              </a:lnSpc>
              <a:spcBef>
                <a:spcPts val="1200"/>
              </a:spcBef>
              <a:spcAft>
                <a:spcPts val="1200"/>
              </a:spcAft>
              <a:buNone/>
            </a:pPr>
            <a:r>
              <a:rPr lang="en-GB" sz="1400"/>
              <a:t>You will deepen your understanding of self and others, and you will finalise and commit to your leadership goals as an authentic leader. </a:t>
            </a:r>
          </a:p>
        </p:txBody>
      </p:sp>
      <p:sp>
        <p:nvSpPr>
          <p:cNvPr id="5" name="Content Placeholder 1">
            <a:extLst>
              <a:ext uri="{FF2B5EF4-FFF2-40B4-BE49-F238E27FC236}">
                <a16:creationId xmlns:a16="http://schemas.microsoft.com/office/drawing/2014/main" id="{EC060778-7827-BC54-8C82-6B03E8537D75}"/>
              </a:ext>
            </a:extLst>
          </p:cNvPr>
          <p:cNvSpPr txBox="1">
            <a:spLocks/>
          </p:cNvSpPr>
          <p:nvPr/>
        </p:nvSpPr>
        <p:spPr>
          <a:xfrm>
            <a:off x="7136550" y="1460667"/>
            <a:ext cx="4729275" cy="4733177"/>
          </a:xfrm>
          <a:prstGeom prst="rect">
            <a:avLst/>
          </a:prstGeom>
        </p:spPr>
        <p:txBody>
          <a:bodyPr>
            <a:noAutofit/>
          </a:bodyPr>
          <a:lstStyle>
            <a:lvl1pPr marL="228600" indent="-228600" algn="l" defTabSz="457200" rtl="0" eaLnBrk="1" latinLnBrk="0" hangingPunct="1">
              <a:spcBef>
                <a:spcPct val="20000"/>
              </a:spcBef>
              <a:buFont typeface="Arial" panose="020B0604020202020204" pitchFamily="34" charset="0"/>
              <a:buChar char="•"/>
              <a:defRPr sz="2000" kern="1200">
                <a:solidFill>
                  <a:schemeClr val="tx1"/>
                </a:solidFill>
                <a:latin typeface="Aptos" panose="020B0004020202020204" pitchFamily="34" charset="0"/>
                <a:ea typeface="Source Sans Pro" panose="020B0503030403020204" pitchFamily="34" charset="0"/>
                <a:cs typeface="+mn-cs"/>
              </a:defRPr>
            </a:lvl1pPr>
            <a:lvl2pPr marL="685800" indent="-228600" algn="l" defTabSz="457200" rtl="0" eaLnBrk="1" latinLnBrk="0" hangingPunct="1">
              <a:spcBef>
                <a:spcPct val="20000"/>
              </a:spcBef>
              <a:buFont typeface="Courier New" panose="02070309020205020404" pitchFamily="49" charset="0"/>
              <a:buChar char="o"/>
              <a:defRPr sz="1800" kern="1200">
                <a:solidFill>
                  <a:schemeClr val="tx1"/>
                </a:solidFill>
                <a:latin typeface="Aptos" panose="020B0004020202020204" pitchFamily="34" charset="0"/>
                <a:ea typeface="Source Sans Pro" panose="020B0503030403020204" pitchFamily="34" charset="0"/>
                <a:cs typeface="+mn-cs"/>
              </a:defRPr>
            </a:lvl2pPr>
            <a:lvl3pPr marL="1143000" indent="-228600" algn="l" defTabSz="457200" rtl="0" eaLnBrk="1" latinLnBrk="0" hangingPunct="1">
              <a:spcBef>
                <a:spcPct val="20000"/>
              </a:spcBef>
              <a:buFont typeface="Arial" panose="020B0604020202020204" pitchFamily="34" charset="0"/>
              <a:buChar char="•"/>
              <a:defRPr sz="1600" kern="1200">
                <a:solidFill>
                  <a:schemeClr val="tx1"/>
                </a:solidFill>
                <a:latin typeface="Aptos" panose="020B0004020202020204" pitchFamily="34" charset="0"/>
                <a:ea typeface="Source Sans Pro" panose="020B0503030403020204" pitchFamily="34" charset="0"/>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4pPr>
            <a:lvl5pPr marL="20574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n-GB" sz="1400">
                <a:solidFill>
                  <a:prstClr val="black"/>
                </a:solidFill>
              </a:rPr>
              <a:t>By the end of this module, you will:</a:t>
            </a:r>
          </a:p>
          <a:p>
            <a:pPr>
              <a:spcBef>
                <a:spcPts val="1200"/>
              </a:spcBef>
              <a:spcAft>
                <a:spcPts val="600"/>
              </a:spcAft>
              <a:buFont typeface="Wingdings" panose="05000000000000000000" pitchFamily="2" charset="2"/>
              <a:buChar char="ü"/>
            </a:pPr>
            <a:r>
              <a:rPr lang="en-GB" sz="1400">
                <a:solidFill>
                  <a:prstClr val="black"/>
                </a:solidFill>
              </a:rPr>
              <a:t>Gain more self-awareness around your own values and leadership style, so you can grow as a leader </a:t>
            </a:r>
          </a:p>
          <a:p>
            <a:pPr>
              <a:spcBef>
                <a:spcPts val="1200"/>
              </a:spcBef>
              <a:spcAft>
                <a:spcPts val="600"/>
              </a:spcAft>
              <a:buFont typeface="Wingdings" panose="05000000000000000000" pitchFamily="2" charset="2"/>
              <a:buChar char="ü"/>
            </a:pPr>
            <a:r>
              <a:rPr lang="en-GB" sz="1400">
                <a:solidFill>
                  <a:prstClr val="black"/>
                </a:solidFill>
              </a:rPr>
              <a:t>Know what has shaped your leadership journey so far, both professionally and personally</a:t>
            </a:r>
          </a:p>
          <a:p>
            <a:pPr>
              <a:spcBef>
                <a:spcPts val="1200"/>
              </a:spcBef>
              <a:spcAft>
                <a:spcPts val="600"/>
              </a:spcAft>
              <a:buFont typeface="Wingdings" panose="05000000000000000000" pitchFamily="2" charset="2"/>
              <a:buChar char="ü"/>
            </a:pPr>
            <a:r>
              <a:rPr lang="en-GB" sz="1400">
                <a:solidFill>
                  <a:prstClr val="black"/>
                </a:solidFill>
              </a:rPr>
              <a:t>Understand different leadership styles and their impact on people and teams </a:t>
            </a:r>
          </a:p>
          <a:p>
            <a:pPr>
              <a:spcBef>
                <a:spcPts val="1200"/>
              </a:spcBef>
              <a:spcAft>
                <a:spcPts val="600"/>
              </a:spcAft>
              <a:buFont typeface="Wingdings" panose="05000000000000000000" pitchFamily="2" charset="2"/>
              <a:buChar char="ü"/>
            </a:pPr>
            <a:r>
              <a:rPr lang="en-GB" sz="1400">
                <a:solidFill>
                  <a:prstClr val="black"/>
                </a:solidFill>
              </a:rPr>
              <a:t>Learn how to create the best environment for you and others to thrive in</a:t>
            </a:r>
          </a:p>
          <a:p>
            <a:pPr>
              <a:spcBef>
                <a:spcPts val="1200"/>
              </a:spcBef>
              <a:spcAft>
                <a:spcPts val="600"/>
              </a:spcAft>
              <a:buFont typeface="Wingdings" panose="05000000000000000000" pitchFamily="2" charset="2"/>
              <a:buChar char="ü"/>
            </a:pPr>
            <a:r>
              <a:rPr lang="en-GB" sz="1400">
                <a:solidFill>
                  <a:prstClr val="black"/>
                </a:solidFill>
              </a:rPr>
              <a:t>Know how you need to manage your own health and wellbeing to be the best leader you can be </a:t>
            </a:r>
          </a:p>
          <a:p>
            <a:pPr>
              <a:spcBef>
                <a:spcPts val="1200"/>
              </a:spcBef>
              <a:spcAft>
                <a:spcPts val="600"/>
              </a:spcAft>
              <a:buFont typeface="Wingdings" panose="05000000000000000000" pitchFamily="2" charset="2"/>
              <a:buChar char="ü"/>
            </a:pPr>
            <a:r>
              <a:rPr lang="en-GB" sz="1400">
                <a:solidFill>
                  <a:prstClr val="black"/>
                </a:solidFill>
              </a:rPr>
              <a:t>Share your journey and commit to your leadership goal(s), making the first steps </a:t>
            </a:r>
          </a:p>
          <a:p>
            <a:pPr>
              <a:spcBef>
                <a:spcPts val="1200"/>
              </a:spcBef>
              <a:spcAft>
                <a:spcPts val="600"/>
              </a:spcAft>
              <a:buFont typeface="Wingdings" panose="05000000000000000000" pitchFamily="2" charset="2"/>
              <a:buChar char="ü"/>
            </a:pPr>
            <a:r>
              <a:rPr lang="en-GB" sz="1400">
                <a:solidFill>
                  <a:prstClr val="black"/>
                </a:solidFill>
              </a:rPr>
              <a:t>Learn from peers to have a greater insight into self, others, value differences and considering impacts </a:t>
            </a:r>
          </a:p>
          <a:p>
            <a:pPr marL="228600" marR="0" lvl="0" indent="-228600" algn="l" defTabSz="457200" rtl="0" eaLnBrk="1" fontAlgn="auto" latinLnBrk="0" hangingPunct="1">
              <a:spcBef>
                <a:spcPts val="1200"/>
              </a:spcBef>
              <a:spcAft>
                <a:spcPts val="600"/>
              </a:spcAft>
              <a:buClrTx/>
              <a:buSzTx/>
              <a:buFont typeface="Wingdings" panose="05000000000000000000" pitchFamily="2" charset="2"/>
              <a:buChar char="ü"/>
              <a:tabLst/>
              <a:defRPr/>
            </a:pPr>
            <a:endParaRPr kumimoji="0" lang="en-GB" sz="14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2707223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FF12D-EB54-D6D2-0F15-461839DB95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6B9C07-3769-233C-03D1-C841CD5BA786}"/>
              </a:ext>
            </a:extLst>
          </p:cNvPr>
          <p:cNvSpPr>
            <a:spLocks noGrp="1"/>
          </p:cNvSpPr>
          <p:nvPr>
            <p:ph type="title"/>
          </p:nvPr>
        </p:nvSpPr>
        <p:spPr/>
        <p:txBody>
          <a:bodyPr>
            <a:normAutofit/>
          </a:bodyPr>
          <a:lstStyle/>
          <a:p>
            <a:r>
              <a:rPr lang="en-GB" sz="4400">
                <a:solidFill>
                  <a:srgbClr val="084846"/>
                </a:solidFill>
              </a:rPr>
              <a:t>Day 1: Agenda </a:t>
            </a:r>
          </a:p>
        </p:txBody>
      </p:sp>
      <p:graphicFrame>
        <p:nvGraphicFramePr>
          <p:cNvPr id="10" name="Table 9">
            <a:extLst>
              <a:ext uri="{FF2B5EF4-FFF2-40B4-BE49-F238E27FC236}">
                <a16:creationId xmlns:a16="http://schemas.microsoft.com/office/drawing/2014/main" id="{65CF8392-7E9D-AD4B-5360-3B3893BC9A8E}"/>
              </a:ext>
            </a:extLst>
          </p:cNvPr>
          <p:cNvGraphicFramePr>
            <a:graphicFrameLocks noGrp="1"/>
          </p:cNvGraphicFramePr>
          <p:nvPr>
            <p:extLst>
              <p:ext uri="{D42A27DB-BD31-4B8C-83A1-F6EECF244321}">
                <p14:modId xmlns:p14="http://schemas.microsoft.com/office/powerpoint/2010/main" val="2698908810"/>
              </p:ext>
            </p:extLst>
          </p:nvPr>
        </p:nvGraphicFramePr>
        <p:xfrm>
          <a:off x="326176" y="1361693"/>
          <a:ext cx="11294325" cy="4762884"/>
        </p:xfrm>
        <a:graphic>
          <a:graphicData uri="http://schemas.openxmlformats.org/drawingml/2006/table">
            <a:tbl>
              <a:tblPr firstRow="1" bandRow="1">
                <a:tableStyleId>{5940675A-B579-460E-94D1-54222C63F5DA}</a:tableStyleId>
              </a:tblPr>
              <a:tblGrid>
                <a:gridCol w="3131399">
                  <a:extLst>
                    <a:ext uri="{9D8B030D-6E8A-4147-A177-3AD203B41FA5}">
                      <a16:colId xmlns:a16="http://schemas.microsoft.com/office/drawing/2014/main" val="1981194021"/>
                    </a:ext>
                  </a:extLst>
                </a:gridCol>
                <a:gridCol w="1066800">
                  <a:extLst>
                    <a:ext uri="{9D8B030D-6E8A-4147-A177-3AD203B41FA5}">
                      <a16:colId xmlns:a16="http://schemas.microsoft.com/office/drawing/2014/main" val="312567472"/>
                    </a:ext>
                  </a:extLst>
                </a:gridCol>
                <a:gridCol w="7096126">
                  <a:extLst>
                    <a:ext uri="{9D8B030D-6E8A-4147-A177-3AD203B41FA5}">
                      <a16:colId xmlns:a16="http://schemas.microsoft.com/office/drawing/2014/main" val="1488432791"/>
                    </a:ext>
                  </a:extLst>
                </a:gridCol>
              </a:tblGrid>
              <a:tr h="340206">
                <a:tc>
                  <a:txBody>
                    <a:bodyPr/>
                    <a:lstStyle/>
                    <a:p>
                      <a:pPr>
                        <a:spcBef>
                          <a:spcPts val="600"/>
                        </a:spcBef>
                        <a:spcAft>
                          <a:spcPts val="600"/>
                        </a:spcAft>
                      </a:pPr>
                      <a:r>
                        <a:rPr lang="en-GB" sz="1400" b="1">
                          <a:solidFill>
                            <a:schemeClr val="bg1"/>
                          </a:solidFill>
                          <a:latin typeface="Aptos" panose="020B0004020202020204" pitchFamily="34" charset="0"/>
                        </a:rPr>
                        <a:t>Topic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gridSpan="2">
                  <a:txBody>
                    <a:bodyPr/>
                    <a:lstStyle/>
                    <a:p>
                      <a:pPr>
                        <a:spcBef>
                          <a:spcPts val="600"/>
                        </a:spcBef>
                        <a:spcAft>
                          <a:spcPts val="600"/>
                        </a:spcAft>
                      </a:pPr>
                      <a:r>
                        <a:rPr lang="en-GB" sz="1400" b="1">
                          <a:solidFill>
                            <a:schemeClr val="bg1"/>
                          </a:solidFill>
                          <a:latin typeface="Aptos" panose="020B0004020202020204" pitchFamily="34" charset="0"/>
                        </a:rPr>
                        <a:t>Agenda Items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hMerge="1">
                  <a:txBody>
                    <a:bodyPr/>
                    <a:lstStyle/>
                    <a:p>
                      <a:endParaRPr lang="en-GB">
                        <a:latin typeface="Aptos" panose="020B0004020202020204" pitchFamily="34" charset="0"/>
                      </a:endParaRPr>
                    </a:p>
                  </a:txBody>
                  <a:tcPr>
                    <a:solidFill>
                      <a:srgbClr val="FF81CC"/>
                    </a:solidFill>
                  </a:tcPr>
                </a:tc>
                <a:extLst>
                  <a:ext uri="{0D108BD9-81ED-4DB2-BD59-A6C34878D82A}">
                    <a16:rowId xmlns:a16="http://schemas.microsoft.com/office/drawing/2014/main" val="1466867371"/>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09:30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Welcome and 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892435654"/>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Welcome and Connecting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09:30 – 09:45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Welcome and introduction to the day</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869725459"/>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09:45 – 10:15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Connection together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525715554"/>
                  </a:ext>
                </a:extLst>
              </a:tr>
              <a:tr h="340206">
                <a:tc rowSpan="3">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Building a picture of who I am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1">
                          <a:latin typeface="Aptos" panose="020B0004020202020204" pitchFamily="34" charset="0"/>
                        </a:rPr>
                        <a:t>10:15 – 11:15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a:latin typeface="Aptos" panose="020B0004020202020204" pitchFamily="34" charset="0"/>
                        </a:rPr>
                        <a:t>Who am I at my best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8487598"/>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11:15 – 11:45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a:latin typeface="Aptos" panose="020B0004020202020204" pitchFamily="34" charset="0"/>
                        </a:rPr>
                        <a:t>What shapes me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856759"/>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11:45 – 12:15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a:latin typeface="Aptos" panose="020B0004020202020204" pitchFamily="34" charset="0"/>
                        </a:rPr>
                        <a:t>What do I want to be known for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42301300"/>
                  </a:ext>
                </a:extLst>
              </a:tr>
              <a:tr h="340206">
                <a:tc>
                  <a:txBody>
                    <a:bodyPr/>
                    <a:lstStyle/>
                    <a:p>
                      <a:pPr>
                        <a:spcBef>
                          <a:spcPts val="600"/>
                        </a:spcBef>
                        <a:spcAft>
                          <a:spcPts val="600"/>
                        </a:spcAft>
                      </a:pPr>
                      <a:r>
                        <a:rPr lang="en-GB" sz="1200" b="1">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12:15 – 13:00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4015379487"/>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What leadership style do I want to be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13:00 – 13:30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lvl="0">
                        <a:spcBef>
                          <a:spcPts val="600"/>
                        </a:spcBef>
                        <a:spcAft>
                          <a:spcPts val="600"/>
                        </a:spcAft>
                      </a:pPr>
                      <a:r>
                        <a:rPr lang="en-GB" sz="1200" b="0">
                          <a:latin typeface="Aptos" panose="020B0004020202020204" pitchFamily="34" charset="0"/>
                        </a:rPr>
                        <a:t>What is important in leadership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213908300"/>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13:30 – 14:00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lvl="0">
                        <a:spcBef>
                          <a:spcPts val="600"/>
                        </a:spcBef>
                        <a:spcAft>
                          <a:spcPts val="600"/>
                        </a:spcAft>
                      </a:pPr>
                      <a:r>
                        <a:rPr lang="en-GB" sz="1200" b="0">
                          <a:latin typeface="Aptos" panose="020B0004020202020204" pitchFamily="34" charset="0"/>
                        </a:rPr>
                        <a:t>What are the different ways of leading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79213251"/>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How can I be an authentic leader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1">
                          <a:latin typeface="Aptos" panose="020B0004020202020204" pitchFamily="34" charset="0"/>
                        </a:rPr>
                        <a:t>14:00 – 14:45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kern="1200">
                          <a:solidFill>
                            <a:schemeClr val="tx1"/>
                          </a:solidFill>
                          <a:latin typeface="Aptos" panose="020B0004020202020204" pitchFamily="34" charset="0"/>
                          <a:ea typeface="+mn-ea"/>
                          <a:cs typeface="+mn-cs"/>
                        </a:rPr>
                        <a:t>Deep dive into the day's topic</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97037383"/>
                  </a:ext>
                </a:extLst>
              </a:tr>
              <a:tr h="340206">
                <a:tc>
                  <a:txBody>
                    <a:bodyPr/>
                    <a:lstStyle/>
                    <a:p>
                      <a:pPr>
                        <a:spcBef>
                          <a:spcPts val="600"/>
                        </a:spcBef>
                        <a:spcAft>
                          <a:spcPts val="600"/>
                        </a:spcAft>
                      </a:pPr>
                      <a:r>
                        <a:rPr lang="en-GB" sz="1200" b="1">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14:45 – 15:00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548114327"/>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Finalising my leadership goals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15:15 – 16:00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kern="1200">
                          <a:solidFill>
                            <a:schemeClr val="tx1"/>
                          </a:solidFill>
                          <a:latin typeface="Aptos" panose="020B0004020202020204" pitchFamily="34" charset="0"/>
                          <a:ea typeface="+mn-ea"/>
                          <a:cs typeface="+mn-cs"/>
                        </a:rPr>
                        <a:t>Finalising my leadership goals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752088517"/>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16:00 - 16:30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768449400"/>
                  </a:ext>
                </a:extLst>
              </a:tr>
            </a:tbl>
          </a:graphicData>
        </a:graphic>
      </p:graphicFrame>
    </p:spTree>
    <p:extLst>
      <p:ext uri="{BB962C8B-B14F-4D97-AF65-F5344CB8AC3E}">
        <p14:creationId xmlns:p14="http://schemas.microsoft.com/office/powerpoint/2010/main" val="2562102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34123C-A127-3A8A-A2F1-298FCB9DBF3B}"/>
              </a:ext>
            </a:extLst>
          </p:cNvPr>
          <p:cNvSpPr>
            <a:spLocks noGrp="1"/>
          </p:cNvSpPr>
          <p:nvPr>
            <p:ph type="title"/>
          </p:nvPr>
        </p:nvSpPr>
        <p:spPr/>
        <p:txBody>
          <a:bodyPr>
            <a:normAutofit/>
          </a:bodyPr>
          <a:lstStyle/>
          <a:p>
            <a:r>
              <a:rPr lang="en-GB" sz="4400"/>
              <a:t>Johari Window </a:t>
            </a:r>
          </a:p>
        </p:txBody>
      </p:sp>
      <p:sp>
        <p:nvSpPr>
          <p:cNvPr id="16" name="Content Placeholder 15">
            <a:extLst>
              <a:ext uri="{FF2B5EF4-FFF2-40B4-BE49-F238E27FC236}">
                <a16:creationId xmlns:a16="http://schemas.microsoft.com/office/drawing/2014/main" id="{F9C58F72-1AA8-7003-6721-E3A92D02F18C}"/>
              </a:ext>
            </a:extLst>
          </p:cNvPr>
          <p:cNvSpPr>
            <a:spLocks noGrp="1"/>
          </p:cNvSpPr>
          <p:nvPr>
            <p:ph idx="1"/>
          </p:nvPr>
        </p:nvSpPr>
        <p:spPr>
          <a:xfrm>
            <a:off x="326176" y="1384467"/>
            <a:ext cx="5088638" cy="4883168"/>
          </a:xfrm>
        </p:spPr>
        <p:txBody>
          <a:bodyPr>
            <a:normAutofit fontScale="92500" lnSpcReduction="20000"/>
          </a:bodyPr>
          <a:lstStyle/>
          <a:p>
            <a:pPr marL="0" indent="0">
              <a:lnSpc>
                <a:spcPct val="110000"/>
              </a:lnSpc>
              <a:spcBef>
                <a:spcPts val="600"/>
              </a:spcBef>
              <a:spcAft>
                <a:spcPts val="600"/>
              </a:spcAft>
              <a:buNone/>
            </a:pPr>
            <a:r>
              <a:rPr lang="en-GB"/>
              <a:t>The Johari Window is a </a:t>
            </a:r>
            <a:r>
              <a:rPr lang="en-GB" b="1"/>
              <a:t>self-awareness and communication framework</a:t>
            </a:r>
            <a:r>
              <a:rPr lang="en-GB"/>
              <a:t> divided into four quadrants (or panes):</a:t>
            </a:r>
          </a:p>
          <a:p>
            <a:pPr>
              <a:lnSpc>
                <a:spcPct val="110000"/>
              </a:lnSpc>
              <a:spcBef>
                <a:spcPts val="600"/>
              </a:spcBef>
              <a:spcAft>
                <a:spcPts val="600"/>
              </a:spcAft>
            </a:pPr>
            <a:r>
              <a:rPr lang="en-GB" b="1"/>
              <a:t>Open Area</a:t>
            </a:r>
            <a:r>
              <a:rPr lang="en-GB"/>
              <a:t>: What you and others know about you.</a:t>
            </a:r>
          </a:p>
          <a:p>
            <a:pPr>
              <a:lnSpc>
                <a:spcPct val="110000"/>
              </a:lnSpc>
              <a:spcBef>
                <a:spcPts val="600"/>
              </a:spcBef>
              <a:spcAft>
                <a:spcPts val="600"/>
              </a:spcAft>
            </a:pPr>
            <a:r>
              <a:rPr lang="en-GB" b="1"/>
              <a:t>Blind Spot: </a:t>
            </a:r>
            <a:r>
              <a:rPr lang="en-GB"/>
              <a:t>What others know about you, but you do not.</a:t>
            </a:r>
          </a:p>
          <a:p>
            <a:pPr>
              <a:lnSpc>
                <a:spcPct val="110000"/>
              </a:lnSpc>
              <a:spcBef>
                <a:spcPts val="600"/>
              </a:spcBef>
              <a:spcAft>
                <a:spcPts val="600"/>
              </a:spcAft>
            </a:pPr>
            <a:r>
              <a:rPr lang="en-GB" b="1"/>
              <a:t>Hidden Area: </a:t>
            </a:r>
            <a:r>
              <a:rPr lang="en-GB"/>
              <a:t>What you know about yourself but choose not to share.</a:t>
            </a:r>
          </a:p>
          <a:p>
            <a:pPr>
              <a:lnSpc>
                <a:spcPct val="110000"/>
              </a:lnSpc>
              <a:spcBef>
                <a:spcPts val="600"/>
              </a:spcBef>
              <a:spcAft>
                <a:spcPts val="600"/>
              </a:spcAft>
              <a:buFont typeface="Wingdings" panose="05000000000000000000" pitchFamily="2" charset="2"/>
              <a:buChar char="§"/>
            </a:pPr>
            <a:r>
              <a:rPr lang="en-GB" b="1"/>
              <a:t>Unknown Area: </a:t>
            </a:r>
            <a:r>
              <a:rPr lang="en-GB"/>
              <a:t>What neither you nor others know yet.</a:t>
            </a:r>
          </a:p>
          <a:p>
            <a:pPr marL="0" indent="0">
              <a:lnSpc>
                <a:spcPct val="110000"/>
              </a:lnSpc>
              <a:spcBef>
                <a:spcPts val="600"/>
              </a:spcBef>
              <a:spcAft>
                <a:spcPts val="600"/>
              </a:spcAft>
              <a:buNone/>
            </a:pPr>
            <a:r>
              <a:rPr lang="en-GB"/>
              <a:t>The aim is to </a:t>
            </a:r>
            <a:r>
              <a:rPr lang="en-GB" b="1"/>
              <a:t>expand your Open Area</a:t>
            </a:r>
            <a:r>
              <a:rPr lang="en-GB"/>
              <a:t> through self-reflection, feedback, and trust-building, supporting personal and professional development.</a:t>
            </a:r>
          </a:p>
          <a:p>
            <a:pPr>
              <a:spcBef>
                <a:spcPts val="600"/>
              </a:spcBef>
              <a:spcAft>
                <a:spcPts val="600"/>
              </a:spcAft>
              <a:buFont typeface="Wingdings" panose="05000000000000000000" pitchFamily="2" charset="2"/>
              <a:buChar char="§"/>
            </a:pPr>
            <a:endParaRPr lang="en-GB"/>
          </a:p>
        </p:txBody>
      </p:sp>
      <p:grpSp>
        <p:nvGrpSpPr>
          <p:cNvPr id="26" name="Group 25">
            <a:extLst>
              <a:ext uri="{FF2B5EF4-FFF2-40B4-BE49-F238E27FC236}">
                <a16:creationId xmlns:a16="http://schemas.microsoft.com/office/drawing/2014/main" id="{90701957-D569-BF4F-B993-C558DAE03E27}"/>
              </a:ext>
            </a:extLst>
          </p:cNvPr>
          <p:cNvGrpSpPr/>
          <p:nvPr/>
        </p:nvGrpSpPr>
        <p:grpSpPr>
          <a:xfrm>
            <a:off x="5628329" y="1110140"/>
            <a:ext cx="6331322" cy="4948748"/>
            <a:chOff x="5628329" y="1110140"/>
            <a:chExt cx="6331322" cy="4948748"/>
          </a:xfrm>
        </p:grpSpPr>
        <p:grpSp>
          <p:nvGrpSpPr>
            <p:cNvPr id="14" name="Group 13">
              <a:extLst>
                <a:ext uri="{FF2B5EF4-FFF2-40B4-BE49-F238E27FC236}">
                  <a16:creationId xmlns:a16="http://schemas.microsoft.com/office/drawing/2014/main" id="{18F4A97E-9F5D-8365-C1E5-06360A732FD0}"/>
                </a:ext>
              </a:extLst>
            </p:cNvPr>
            <p:cNvGrpSpPr/>
            <p:nvPr/>
          </p:nvGrpSpPr>
          <p:grpSpPr>
            <a:xfrm>
              <a:off x="5702607" y="1593214"/>
              <a:ext cx="6257044" cy="4465674"/>
              <a:chOff x="-446567" y="1518130"/>
              <a:chExt cx="6257044" cy="4465674"/>
            </a:xfrm>
          </p:grpSpPr>
          <p:pic>
            <p:nvPicPr>
              <p:cNvPr id="9" name="Picture 8">
                <a:extLst>
                  <a:ext uri="{FF2B5EF4-FFF2-40B4-BE49-F238E27FC236}">
                    <a16:creationId xmlns:a16="http://schemas.microsoft.com/office/drawing/2014/main" id="{55B524D3-7AE1-48E2-6180-188065ED3930}"/>
                  </a:ext>
                </a:extLst>
              </p:cNvPr>
              <p:cNvPicPr>
                <a:picLocks noChangeAspect="1"/>
              </p:cNvPicPr>
              <p:nvPr/>
            </p:nvPicPr>
            <p:blipFill>
              <a:blip r:embed="rId3"/>
              <a:srcRect t="18760"/>
              <a:stretch>
                <a:fillRect/>
              </a:stretch>
            </p:blipFill>
            <p:spPr>
              <a:xfrm>
                <a:off x="-446567" y="1518130"/>
                <a:ext cx="6257044" cy="4465674"/>
              </a:xfrm>
              <a:prstGeom prst="rect">
                <a:avLst/>
              </a:prstGeom>
            </p:spPr>
          </p:pic>
          <p:sp>
            <p:nvSpPr>
              <p:cNvPr id="10" name="TextBox 9">
                <a:extLst>
                  <a:ext uri="{FF2B5EF4-FFF2-40B4-BE49-F238E27FC236}">
                    <a16:creationId xmlns:a16="http://schemas.microsoft.com/office/drawing/2014/main" id="{CA00BCBE-BF67-4F5F-209D-698A018F7C21}"/>
                  </a:ext>
                </a:extLst>
              </p:cNvPr>
              <p:cNvSpPr txBox="1"/>
              <p:nvPr/>
            </p:nvSpPr>
            <p:spPr>
              <a:xfrm>
                <a:off x="861237" y="2472069"/>
                <a:ext cx="1584251" cy="954107"/>
              </a:xfrm>
              <a:prstGeom prst="rect">
                <a:avLst/>
              </a:prstGeom>
              <a:solidFill>
                <a:srgbClr val="E3CBE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rPr>
                  <a:t>Open Area </a:t>
                </a:r>
              </a:p>
            </p:txBody>
          </p:sp>
          <p:sp>
            <p:nvSpPr>
              <p:cNvPr id="11" name="TextBox 10">
                <a:extLst>
                  <a:ext uri="{FF2B5EF4-FFF2-40B4-BE49-F238E27FC236}">
                    <a16:creationId xmlns:a16="http://schemas.microsoft.com/office/drawing/2014/main" id="{73469D95-6144-EBCE-FE81-D0CE6965446B}"/>
                  </a:ext>
                </a:extLst>
              </p:cNvPr>
              <p:cNvSpPr txBox="1"/>
              <p:nvPr/>
            </p:nvSpPr>
            <p:spPr>
              <a:xfrm>
                <a:off x="3459125" y="2472068"/>
                <a:ext cx="1584251" cy="954107"/>
              </a:xfrm>
              <a:prstGeom prst="rect">
                <a:avLst/>
              </a:prstGeom>
              <a:solidFill>
                <a:srgbClr val="A5DCD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rPr>
                  <a:t>Blind Spot </a:t>
                </a:r>
              </a:p>
            </p:txBody>
          </p:sp>
          <p:sp>
            <p:nvSpPr>
              <p:cNvPr id="12" name="TextBox 11">
                <a:extLst>
                  <a:ext uri="{FF2B5EF4-FFF2-40B4-BE49-F238E27FC236}">
                    <a16:creationId xmlns:a16="http://schemas.microsoft.com/office/drawing/2014/main" id="{6B1A838D-492A-7C68-8C86-34408CE5E010}"/>
                  </a:ext>
                </a:extLst>
              </p:cNvPr>
              <p:cNvSpPr txBox="1"/>
              <p:nvPr/>
            </p:nvSpPr>
            <p:spPr>
              <a:xfrm>
                <a:off x="857734" y="4380115"/>
                <a:ext cx="1584251" cy="954107"/>
              </a:xfrm>
              <a:prstGeom prst="rect">
                <a:avLst/>
              </a:prstGeom>
              <a:solidFill>
                <a:srgbClr val="F8F6B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rPr>
                  <a:t>Hidden Area </a:t>
                </a:r>
              </a:p>
            </p:txBody>
          </p:sp>
          <p:sp>
            <p:nvSpPr>
              <p:cNvPr id="13" name="TextBox 12">
                <a:extLst>
                  <a:ext uri="{FF2B5EF4-FFF2-40B4-BE49-F238E27FC236}">
                    <a16:creationId xmlns:a16="http://schemas.microsoft.com/office/drawing/2014/main" id="{2118B275-2437-9DB4-A577-9B3BA2B64E4B}"/>
                  </a:ext>
                </a:extLst>
              </p:cNvPr>
              <p:cNvSpPr txBox="1"/>
              <p:nvPr/>
            </p:nvSpPr>
            <p:spPr>
              <a:xfrm>
                <a:off x="3407733" y="4380113"/>
                <a:ext cx="1687033" cy="954107"/>
              </a:xfrm>
              <a:prstGeom prst="rect">
                <a:avLst/>
              </a:prstGeom>
              <a:solidFill>
                <a:srgbClr val="B3B8D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rPr>
                  <a:t>Unknown Area </a:t>
                </a:r>
              </a:p>
            </p:txBody>
          </p:sp>
        </p:grpSp>
        <p:cxnSp>
          <p:nvCxnSpPr>
            <p:cNvPr id="18" name="Straight Arrow Connector 17">
              <a:extLst>
                <a:ext uri="{FF2B5EF4-FFF2-40B4-BE49-F238E27FC236}">
                  <a16:creationId xmlns:a16="http://schemas.microsoft.com/office/drawing/2014/main" id="{36810515-0C76-96A2-0E5C-AD07648EA2C8}"/>
                </a:ext>
              </a:extLst>
            </p:cNvPr>
            <p:cNvCxnSpPr>
              <a:cxnSpLocks/>
            </p:cNvCxnSpPr>
            <p:nvPr/>
          </p:nvCxnSpPr>
          <p:spPr>
            <a:xfrm>
              <a:off x="6549656" y="1478644"/>
              <a:ext cx="5007847" cy="0"/>
            </a:xfrm>
            <a:prstGeom prst="straightConnector1">
              <a:avLst/>
            </a:prstGeom>
            <a:ln>
              <a:solidFill>
                <a:srgbClr val="0D737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8F33CBE4-1A3A-DA42-B77B-CFB87BAFEFBD}"/>
                </a:ext>
              </a:extLst>
            </p:cNvPr>
            <p:cNvCxnSpPr>
              <a:cxnSpLocks/>
            </p:cNvCxnSpPr>
            <p:nvPr/>
          </p:nvCxnSpPr>
          <p:spPr>
            <a:xfrm>
              <a:off x="6000219" y="2066979"/>
              <a:ext cx="0" cy="3749030"/>
            </a:xfrm>
            <a:prstGeom prst="straightConnector1">
              <a:avLst/>
            </a:prstGeom>
            <a:ln>
              <a:solidFill>
                <a:srgbClr val="0D7371"/>
              </a:solidFill>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059B2E0B-F68F-5423-0694-331E794AD6CB}"/>
                </a:ext>
              </a:extLst>
            </p:cNvPr>
            <p:cNvSpPr txBox="1"/>
            <p:nvPr/>
          </p:nvSpPr>
          <p:spPr>
            <a:xfrm>
              <a:off x="6777187" y="1110140"/>
              <a:ext cx="45527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rPr>
                <a:t>Feedback</a:t>
              </a:r>
            </a:p>
          </p:txBody>
        </p:sp>
        <p:sp>
          <p:nvSpPr>
            <p:cNvPr id="25" name="TextBox 24">
              <a:extLst>
                <a:ext uri="{FF2B5EF4-FFF2-40B4-BE49-F238E27FC236}">
                  <a16:creationId xmlns:a16="http://schemas.microsoft.com/office/drawing/2014/main" id="{517593CB-4293-5EBE-AF58-0F24BBC40D11}"/>
                </a:ext>
              </a:extLst>
            </p:cNvPr>
            <p:cNvSpPr txBox="1"/>
            <p:nvPr/>
          </p:nvSpPr>
          <p:spPr>
            <a:xfrm rot="16200000">
              <a:off x="3923090" y="3720096"/>
              <a:ext cx="37490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rPr>
                <a:t>Disclosure</a:t>
              </a:r>
            </a:p>
          </p:txBody>
        </p:sp>
      </p:grpSp>
      <p:pic>
        <p:nvPicPr>
          <p:cNvPr id="28" name="Graphic 27" descr="Arrow: Straight with solid fill">
            <a:extLst>
              <a:ext uri="{FF2B5EF4-FFF2-40B4-BE49-F238E27FC236}">
                <a16:creationId xmlns:a16="http://schemas.microsoft.com/office/drawing/2014/main" id="{0FA7C4C7-5E0C-08D3-D3B6-13ECD42D2AA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8618305" y="2521753"/>
            <a:ext cx="914400" cy="914400"/>
          </a:xfrm>
          <a:prstGeom prst="rect">
            <a:avLst/>
          </a:prstGeom>
        </p:spPr>
      </p:pic>
      <p:pic>
        <p:nvPicPr>
          <p:cNvPr id="29" name="Graphic 28" descr="Arrow: Straight with solid fill">
            <a:extLst>
              <a:ext uri="{FF2B5EF4-FFF2-40B4-BE49-F238E27FC236}">
                <a16:creationId xmlns:a16="http://schemas.microsoft.com/office/drawing/2014/main" id="{288AC9D4-3225-2C39-8E40-DD71F5008B3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6717960" y="3432173"/>
            <a:ext cx="914400" cy="914400"/>
          </a:xfrm>
          <a:prstGeom prst="rect">
            <a:avLst/>
          </a:prstGeom>
        </p:spPr>
      </p:pic>
      <p:pic>
        <p:nvPicPr>
          <p:cNvPr id="30" name="Graphic 29" descr="Arrow: Straight with solid fill">
            <a:extLst>
              <a:ext uri="{FF2B5EF4-FFF2-40B4-BE49-F238E27FC236}">
                <a16:creationId xmlns:a16="http://schemas.microsoft.com/office/drawing/2014/main" id="{51CE4055-671B-0F66-5885-3CCAF98E60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7341833" y="3432173"/>
            <a:ext cx="914400" cy="914400"/>
          </a:xfrm>
          <a:prstGeom prst="rect">
            <a:avLst/>
          </a:prstGeom>
        </p:spPr>
      </p:pic>
      <p:pic>
        <p:nvPicPr>
          <p:cNvPr id="31" name="Graphic 30" descr="Arrow: Straight with solid fill">
            <a:extLst>
              <a:ext uri="{FF2B5EF4-FFF2-40B4-BE49-F238E27FC236}">
                <a16:creationId xmlns:a16="http://schemas.microsoft.com/office/drawing/2014/main" id="{2A4D7754-BF2D-C35B-3337-F6E460731F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7873312" y="3425828"/>
            <a:ext cx="914400" cy="914400"/>
          </a:xfrm>
          <a:prstGeom prst="rect">
            <a:avLst/>
          </a:prstGeom>
        </p:spPr>
      </p:pic>
      <p:pic>
        <p:nvPicPr>
          <p:cNvPr id="32" name="Graphic 31" descr="Arrow: Straight with solid fill">
            <a:extLst>
              <a:ext uri="{FF2B5EF4-FFF2-40B4-BE49-F238E27FC236}">
                <a16:creationId xmlns:a16="http://schemas.microsoft.com/office/drawing/2014/main" id="{B14CBAF7-F233-412F-7206-C0C4A36D71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8618305" y="3026114"/>
            <a:ext cx="914400" cy="914400"/>
          </a:xfrm>
          <a:prstGeom prst="rect">
            <a:avLst/>
          </a:prstGeom>
        </p:spPr>
      </p:pic>
      <p:pic>
        <p:nvPicPr>
          <p:cNvPr id="35" name="Graphic 34" descr="Arrow: Straight with solid fill">
            <a:extLst>
              <a:ext uri="{FF2B5EF4-FFF2-40B4-BE49-F238E27FC236}">
                <a16:creationId xmlns:a16="http://schemas.microsoft.com/office/drawing/2014/main" id="{594B3D6F-88D7-6863-F404-1E1B77ACF2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8642507" y="1983006"/>
            <a:ext cx="914400" cy="914400"/>
          </a:xfrm>
          <a:prstGeom prst="rect">
            <a:avLst/>
          </a:prstGeom>
        </p:spPr>
      </p:pic>
    </p:spTree>
    <p:extLst>
      <p:ext uri="{BB962C8B-B14F-4D97-AF65-F5344CB8AC3E}">
        <p14:creationId xmlns:p14="http://schemas.microsoft.com/office/powerpoint/2010/main" val="3041753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5D2F8-4D51-AA4A-D691-95F07C5810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56111E-B319-DC64-5D0F-F1A58806AF64}"/>
              </a:ext>
            </a:extLst>
          </p:cNvPr>
          <p:cNvSpPr>
            <a:spLocks noGrp="1"/>
          </p:cNvSpPr>
          <p:nvPr>
            <p:ph type="title"/>
          </p:nvPr>
        </p:nvSpPr>
        <p:spPr/>
        <p:txBody>
          <a:bodyPr>
            <a:normAutofit/>
          </a:bodyPr>
          <a:lstStyle/>
          <a:p>
            <a:r>
              <a:rPr lang="en-GB" sz="4400">
                <a:latin typeface="Aptos Display" panose="020B0004020202020204" pitchFamily="34" charset="0"/>
              </a:rPr>
              <a:t>Goleman’s Emotional Intelligence Model </a:t>
            </a:r>
          </a:p>
        </p:txBody>
      </p:sp>
      <p:sp>
        <p:nvSpPr>
          <p:cNvPr id="28" name="TextBox 27">
            <a:extLst>
              <a:ext uri="{FF2B5EF4-FFF2-40B4-BE49-F238E27FC236}">
                <a16:creationId xmlns:a16="http://schemas.microsoft.com/office/drawing/2014/main" id="{8E5B4573-579A-6775-5F28-0C1E7B6C83B0}"/>
              </a:ext>
            </a:extLst>
          </p:cNvPr>
          <p:cNvSpPr txBox="1"/>
          <p:nvPr/>
        </p:nvSpPr>
        <p:spPr>
          <a:xfrm>
            <a:off x="368147" y="1474025"/>
            <a:ext cx="6488853" cy="461665"/>
          </a:xfrm>
          <a:prstGeom prst="rect">
            <a:avLst/>
          </a:prstGeom>
          <a:noFill/>
        </p:spPr>
        <p:txBody>
          <a:bodyPr wrap="square">
            <a:spAutoFit/>
          </a:bodyPr>
          <a:lstStyle/>
          <a:p>
            <a:pPr marL="0" indent="0">
              <a:buNone/>
            </a:pPr>
            <a:r>
              <a:rPr lang="en-GB" sz="2400" b="1">
                <a:solidFill>
                  <a:srgbClr val="0C7CC4"/>
                </a:solidFill>
                <a:latin typeface="Aptos" panose="020B0004020202020204" pitchFamily="34" charset="0"/>
                <a:cs typeface="Arial" panose="020B0604020202020204" pitchFamily="34" charset="0"/>
              </a:rPr>
              <a:t>Self Awareness</a:t>
            </a:r>
          </a:p>
        </p:txBody>
      </p:sp>
      <p:sp>
        <p:nvSpPr>
          <p:cNvPr id="31" name="TextBox 30">
            <a:extLst>
              <a:ext uri="{FF2B5EF4-FFF2-40B4-BE49-F238E27FC236}">
                <a16:creationId xmlns:a16="http://schemas.microsoft.com/office/drawing/2014/main" id="{E81BDACD-4EBF-64A6-2557-51D29DBE1A2D}"/>
              </a:ext>
            </a:extLst>
          </p:cNvPr>
          <p:cNvSpPr txBox="1"/>
          <p:nvPr/>
        </p:nvSpPr>
        <p:spPr>
          <a:xfrm>
            <a:off x="7835343" y="1459479"/>
            <a:ext cx="3982431" cy="461665"/>
          </a:xfrm>
          <a:prstGeom prst="rect">
            <a:avLst/>
          </a:prstGeom>
          <a:noFill/>
        </p:spPr>
        <p:txBody>
          <a:bodyPr wrap="square">
            <a:spAutoFit/>
          </a:bodyPr>
          <a:lstStyle/>
          <a:p>
            <a:pPr marL="0" indent="0">
              <a:buNone/>
            </a:pPr>
            <a:r>
              <a:rPr lang="en-GB" sz="2400" b="1">
                <a:solidFill>
                  <a:srgbClr val="FA5937"/>
                </a:solidFill>
                <a:latin typeface="Aptos" panose="020B0004020202020204" pitchFamily="34" charset="0"/>
                <a:cs typeface="Arial" panose="020B0604020202020204" pitchFamily="34" charset="0"/>
              </a:rPr>
              <a:t>Social Awareness</a:t>
            </a:r>
          </a:p>
        </p:txBody>
      </p:sp>
      <p:sp>
        <p:nvSpPr>
          <p:cNvPr id="32" name="TextBox 31">
            <a:extLst>
              <a:ext uri="{FF2B5EF4-FFF2-40B4-BE49-F238E27FC236}">
                <a16:creationId xmlns:a16="http://schemas.microsoft.com/office/drawing/2014/main" id="{6CEEB49D-732F-D21E-6B6F-E02D54E664BF}"/>
              </a:ext>
            </a:extLst>
          </p:cNvPr>
          <p:cNvSpPr txBox="1"/>
          <p:nvPr/>
        </p:nvSpPr>
        <p:spPr>
          <a:xfrm>
            <a:off x="368147" y="3655819"/>
            <a:ext cx="6488853" cy="461665"/>
          </a:xfrm>
          <a:prstGeom prst="rect">
            <a:avLst/>
          </a:prstGeom>
          <a:noFill/>
        </p:spPr>
        <p:txBody>
          <a:bodyPr wrap="square">
            <a:spAutoFit/>
          </a:bodyPr>
          <a:lstStyle/>
          <a:p>
            <a:pPr marL="0" indent="0">
              <a:buNone/>
            </a:pPr>
            <a:r>
              <a:rPr lang="en-GB" sz="2400" b="1">
                <a:solidFill>
                  <a:srgbClr val="2FB4A2"/>
                </a:solidFill>
                <a:latin typeface="Aptos" panose="020B0004020202020204" pitchFamily="34" charset="0"/>
                <a:cs typeface="Arial" panose="020B0604020202020204" pitchFamily="34" charset="0"/>
              </a:rPr>
              <a:t>Self Management </a:t>
            </a:r>
          </a:p>
        </p:txBody>
      </p:sp>
      <p:sp>
        <p:nvSpPr>
          <p:cNvPr id="33" name="TextBox 32">
            <a:extLst>
              <a:ext uri="{FF2B5EF4-FFF2-40B4-BE49-F238E27FC236}">
                <a16:creationId xmlns:a16="http://schemas.microsoft.com/office/drawing/2014/main" id="{EB71BA0A-C84B-0F46-4EEE-62403BEB5003}"/>
              </a:ext>
            </a:extLst>
          </p:cNvPr>
          <p:cNvSpPr txBox="1"/>
          <p:nvPr/>
        </p:nvSpPr>
        <p:spPr>
          <a:xfrm>
            <a:off x="7835343" y="3724397"/>
            <a:ext cx="3982431" cy="461665"/>
          </a:xfrm>
          <a:prstGeom prst="rect">
            <a:avLst/>
          </a:prstGeom>
          <a:noFill/>
        </p:spPr>
        <p:txBody>
          <a:bodyPr wrap="square">
            <a:spAutoFit/>
          </a:bodyPr>
          <a:lstStyle/>
          <a:p>
            <a:pPr marL="0" indent="0">
              <a:buNone/>
            </a:pPr>
            <a:r>
              <a:rPr lang="en-GB" sz="2400" b="1">
                <a:solidFill>
                  <a:srgbClr val="EC2393"/>
                </a:solidFill>
                <a:latin typeface="Aptos" panose="020B0004020202020204" pitchFamily="34" charset="0"/>
                <a:cs typeface="Arial" panose="020B0604020202020204" pitchFamily="34" charset="0"/>
              </a:rPr>
              <a:t>Relationship Management</a:t>
            </a:r>
          </a:p>
        </p:txBody>
      </p:sp>
      <p:sp>
        <p:nvSpPr>
          <p:cNvPr id="34" name="TextBox 33">
            <a:extLst>
              <a:ext uri="{FF2B5EF4-FFF2-40B4-BE49-F238E27FC236}">
                <a16:creationId xmlns:a16="http://schemas.microsoft.com/office/drawing/2014/main" id="{6B60AEBB-4AA4-28A0-DD91-4CAD3C2A2D15}"/>
              </a:ext>
            </a:extLst>
          </p:cNvPr>
          <p:cNvSpPr txBox="1"/>
          <p:nvPr/>
        </p:nvSpPr>
        <p:spPr>
          <a:xfrm>
            <a:off x="723014" y="2211572"/>
            <a:ext cx="3002932" cy="990609"/>
          </a:xfrm>
          <a:prstGeom prst="rect">
            <a:avLst/>
          </a:prstGeom>
          <a:noFill/>
        </p:spPr>
        <p:txBody>
          <a:bodyPr wrap="square" rtlCol="0">
            <a:spAutoFit/>
          </a:bodyPr>
          <a:lstStyle/>
          <a:p>
            <a:endParaRPr lang="en-GB"/>
          </a:p>
        </p:txBody>
      </p:sp>
      <p:sp>
        <p:nvSpPr>
          <p:cNvPr id="36" name="TextBox 35">
            <a:extLst>
              <a:ext uri="{FF2B5EF4-FFF2-40B4-BE49-F238E27FC236}">
                <a16:creationId xmlns:a16="http://schemas.microsoft.com/office/drawing/2014/main" id="{BD7F12F3-3D2D-E290-3F2A-7C05FA86BAE7}"/>
              </a:ext>
            </a:extLst>
          </p:cNvPr>
          <p:cNvSpPr txBox="1"/>
          <p:nvPr/>
        </p:nvSpPr>
        <p:spPr>
          <a:xfrm>
            <a:off x="480441" y="1935003"/>
            <a:ext cx="3681004" cy="1477328"/>
          </a:xfrm>
          <a:prstGeom prst="rect">
            <a:avLst/>
          </a:prstGeom>
          <a:noFill/>
        </p:spPr>
        <p:txBody>
          <a:bodyPr wrap="square">
            <a:spAutoFit/>
          </a:bodyPr>
          <a:lstStyle/>
          <a:p>
            <a:pPr marL="171450" indent="-171450">
              <a:lnSpc>
                <a:spcPct val="100000"/>
              </a:lnSpc>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How do I understand my </a:t>
            </a:r>
            <a:r>
              <a:rPr lang="en-GB" sz="1500" b="0">
                <a:solidFill>
                  <a:schemeClr val="tx1">
                    <a:lumMod val="85000"/>
                    <a:lumOff val="15000"/>
                  </a:schemeClr>
                </a:solidFill>
                <a:latin typeface="Aptos" panose="020B0004020202020204" pitchFamily="34" charset="0"/>
                <a:cs typeface="Arial" panose="020B0604020202020204" pitchFamily="34" charset="0"/>
              </a:rPr>
              <a:t>thoughts and feelings and their effect on others?</a:t>
            </a:r>
          </a:p>
          <a:p>
            <a:pPr marL="171450" indent="-171450">
              <a:lnSpc>
                <a:spcPct val="100000"/>
              </a:lnSpc>
              <a:spcBef>
                <a:spcPts val="600"/>
              </a:spcBef>
              <a:spcAft>
                <a:spcPts val="300"/>
              </a:spcAft>
              <a:buFont typeface="Wingdings" panose="05000000000000000000" pitchFamily="2" charset="2"/>
              <a:buChar char="§"/>
            </a:pPr>
            <a:r>
              <a:rPr lang="en-GB" sz="1500" b="0">
                <a:solidFill>
                  <a:schemeClr val="tx1">
                    <a:lumMod val="85000"/>
                    <a:lumOff val="15000"/>
                  </a:schemeClr>
                </a:solidFill>
                <a:latin typeface="Aptos" panose="020B0004020202020204" pitchFamily="34" charset="0"/>
                <a:cs typeface="Arial" panose="020B0604020202020204" pitchFamily="34" charset="0"/>
              </a:rPr>
              <a:t>Am I aware of my own strengths and limitations?</a:t>
            </a:r>
          </a:p>
          <a:p>
            <a:pPr marL="171450" indent="-171450">
              <a:lnSpc>
                <a:spcPct val="100000"/>
              </a:lnSpc>
              <a:spcBef>
                <a:spcPts val="600"/>
              </a:spcBef>
              <a:spcAft>
                <a:spcPts val="300"/>
              </a:spcAft>
              <a:buFont typeface="Wingdings" panose="05000000000000000000" pitchFamily="2" charset="2"/>
              <a:buChar char="§"/>
            </a:pPr>
            <a:r>
              <a:rPr lang="en-GB" sz="1500" b="0">
                <a:solidFill>
                  <a:schemeClr val="tx1">
                    <a:lumMod val="85000"/>
                    <a:lumOff val="15000"/>
                  </a:schemeClr>
                </a:solidFill>
                <a:latin typeface="Aptos" panose="020B0004020202020204" pitchFamily="34" charset="0"/>
                <a:cs typeface="Arial" panose="020B0604020202020204" pitchFamily="34" charset="0"/>
              </a:rPr>
              <a:t>Do I have a strong sense of self worth? </a:t>
            </a:r>
          </a:p>
        </p:txBody>
      </p:sp>
      <p:sp>
        <p:nvSpPr>
          <p:cNvPr id="37" name="TextBox 36">
            <a:extLst>
              <a:ext uri="{FF2B5EF4-FFF2-40B4-BE49-F238E27FC236}">
                <a16:creationId xmlns:a16="http://schemas.microsoft.com/office/drawing/2014/main" id="{6966317F-69AB-6399-6590-1BD149919006}"/>
              </a:ext>
            </a:extLst>
          </p:cNvPr>
          <p:cNvSpPr txBox="1"/>
          <p:nvPr/>
        </p:nvSpPr>
        <p:spPr>
          <a:xfrm>
            <a:off x="477517" y="4111537"/>
            <a:ext cx="3684223" cy="2400657"/>
          </a:xfrm>
          <a:prstGeom prst="rect">
            <a:avLst/>
          </a:prstGeom>
          <a:noFill/>
        </p:spPr>
        <p:txBody>
          <a:bodyPr wrap="square">
            <a:spAutoFit/>
          </a:bodyPr>
          <a:lstStyle/>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Can I control potentially distributive emotions and impulses?</a:t>
            </a:r>
          </a:p>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How adaptable am I? </a:t>
            </a:r>
          </a:p>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How important is achievement to me, and what kind of achievement matters the most? </a:t>
            </a:r>
          </a:p>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Am I able to motivate myself? </a:t>
            </a:r>
          </a:p>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How well do I manage my own stress? </a:t>
            </a:r>
            <a:endParaRPr lang="en-GB" sz="1500" b="0">
              <a:solidFill>
                <a:schemeClr val="tx1">
                  <a:lumMod val="85000"/>
                  <a:lumOff val="15000"/>
                </a:schemeClr>
              </a:solidFill>
              <a:latin typeface="Aptos" panose="020B00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3905E3C6-D555-8308-E6B7-D902A2D71339}"/>
              </a:ext>
            </a:extLst>
          </p:cNvPr>
          <p:cNvSpPr txBox="1"/>
          <p:nvPr/>
        </p:nvSpPr>
        <p:spPr>
          <a:xfrm>
            <a:off x="7973569" y="4186062"/>
            <a:ext cx="3982431" cy="2516073"/>
          </a:xfrm>
          <a:prstGeom prst="rect">
            <a:avLst/>
          </a:prstGeom>
          <a:noFill/>
        </p:spPr>
        <p:txBody>
          <a:bodyPr wrap="square">
            <a:spAutoFit/>
          </a:bodyPr>
          <a:lstStyle/>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Do I foster deep, lasting and meaningful relationships?</a:t>
            </a:r>
          </a:p>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How far am I able to align with others and build collaborative teams? </a:t>
            </a:r>
          </a:p>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Can I inspire and develop others?</a:t>
            </a:r>
          </a:p>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How clear are my communications? </a:t>
            </a:r>
          </a:p>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Can I identify and resolve conflict?</a:t>
            </a:r>
          </a:p>
          <a:p>
            <a:pPr marL="171450" indent="-171450">
              <a:lnSpc>
                <a:spcPct val="100000"/>
              </a:lnSpc>
              <a:spcBef>
                <a:spcPts val="600"/>
              </a:spcBef>
              <a:spcAft>
                <a:spcPts val="300"/>
              </a:spcAft>
              <a:buFont typeface="Wingdings" panose="05000000000000000000" pitchFamily="2" charset="2"/>
              <a:buChar char="§"/>
            </a:pPr>
            <a:endParaRPr lang="en-GB" sz="1500" b="0">
              <a:solidFill>
                <a:schemeClr val="tx1">
                  <a:lumMod val="85000"/>
                  <a:lumOff val="15000"/>
                </a:schemeClr>
              </a:solidFill>
              <a:latin typeface="Aptos" panose="020B00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CC8B72C1-472E-00E8-5DDA-7B684914055C}"/>
              </a:ext>
            </a:extLst>
          </p:cNvPr>
          <p:cNvSpPr txBox="1"/>
          <p:nvPr/>
        </p:nvSpPr>
        <p:spPr>
          <a:xfrm>
            <a:off x="7973570" y="1935003"/>
            <a:ext cx="3844204" cy="1708160"/>
          </a:xfrm>
          <a:prstGeom prst="rect">
            <a:avLst/>
          </a:prstGeom>
          <a:noFill/>
        </p:spPr>
        <p:txBody>
          <a:bodyPr wrap="square">
            <a:spAutoFit/>
          </a:bodyPr>
          <a:lstStyle/>
          <a:p>
            <a:pPr marL="171450" lvl="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Am I able to empathise with others?</a:t>
            </a:r>
          </a:p>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How far am I aware of the needs and priorities of my organisation? </a:t>
            </a:r>
          </a:p>
          <a:p>
            <a:pPr marL="171450" indent="-171450">
              <a:spcBef>
                <a:spcPts val="600"/>
              </a:spcBef>
              <a:spcAft>
                <a:spcPts val="300"/>
              </a:spcAft>
              <a:buFont typeface="Wingdings" panose="05000000000000000000" pitchFamily="2" charset="2"/>
              <a:buChar char="§"/>
            </a:pPr>
            <a:r>
              <a:rPr lang="en-GB" sz="1500">
                <a:solidFill>
                  <a:schemeClr val="tx1">
                    <a:lumMod val="85000"/>
                    <a:lumOff val="15000"/>
                  </a:schemeClr>
                </a:solidFill>
                <a:latin typeface="Aptos" panose="020B0004020202020204" pitchFamily="34" charset="0"/>
                <a:cs typeface="Arial" panose="020B0604020202020204" pitchFamily="34" charset="0"/>
              </a:rPr>
              <a:t>Do I understand the needs of patients, colleagues and partner organisations, and strive to meet these?  </a:t>
            </a:r>
            <a:endParaRPr lang="en-GB" sz="1500" b="0">
              <a:solidFill>
                <a:schemeClr val="tx1">
                  <a:lumMod val="85000"/>
                  <a:lumOff val="15000"/>
                </a:schemeClr>
              </a:solidFill>
              <a:latin typeface="Aptos" panose="020B0004020202020204" pitchFamily="34" charset="0"/>
              <a:cs typeface="Arial" panose="020B0604020202020204" pitchFamily="34" charset="0"/>
            </a:endParaRPr>
          </a:p>
        </p:txBody>
      </p:sp>
      <p:grpSp>
        <p:nvGrpSpPr>
          <p:cNvPr id="41" name="Group 40">
            <a:extLst>
              <a:ext uri="{FF2B5EF4-FFF2-40B4-BE49-F238E27FC236}">
                <a16:creationId xmlns:a16="http://schemas.microsoft.com/office/drawing/2014/main" id="{415A9B29-0C36-2C71-62EB-8DD0B5CC81D2}"/>
              </a:ext>
            </a:extLst>
          </p:cNvPr>
          <p:cNvGrpSpPr/>
          <p:nvPr/>
        </p:nvGrpSpPr>
        <p:grpSpPr>
          <a:xfrm>
            <a:off x="4060825" y="1836921"/>
            <a:ext cx="3836425" cy="3892816"/>
            <a:chOff x="4177787" y="1836921"/>
            <a:chExt cx="3836425" cy="3892816"/>
          </a:xfrm>
        </p:grpSpPr>
        <p:grpSp>
          <p:nvGrpSpPr>
            <p:cNvPr id="26" name="Group 25">
              <a:extLst>
                <a:ext uri="{FF2B5EF4-FFF2-40B4-BE49-F238E27FC236}">
                  <a16:creationId xmlns:a16="http://schemas.microsoft.com/office/drawing/2014/main" id="{FF89049B-3343-7498-723A-198A635B4444}"/>
                </a:ext>
              </a:extLst>
            </p:cNvPr>
            <p:cNvGrpSpPr/>
            <p:nvPr/>
          </p:nvGrpSpPr>
          <p:grpSpPr>
            <a:xfrm>
              <a:off x="4177787" y="1836921"/>
              <a:ext cx="3836425" cy="3892816"/>
              <a:chOff x="6269449" y="3029496"/>
              <a:chExt cx="6100978" cy="6190655"/>
            </a:xfrm>
          </p:grpSpPr>
          <p:sp>
            <p:nvSpPr>
              <p:cNvPr id="5" name="Freeform 3">
                <a:extLst>
                  <a:ext uri="{FF2B5EF4-FFF2-40B4-BE49-F238E27FC236}">
                    <a16:creationId xmlns:a16="http://schemas.microsoft.com/office/drawing/2014/main" id="{1487ECD8-60F8-F658-4DC6-74A9973CE9DB}"/>
                  </a:ext>
                </a:extLst>
              </p:cNvPr>
              <p:cNvSpPr/>
              <p:nvPr/>
            </p:nvSpPr>
            <p:spPr>
              <a:xfrm>
                <a:off x="6269449" y="3029496"/>
                <a:ext cx="5737139" cy="5737139"/>
              </a:xfrm>
              <a:custGeom>
                <a:avLst/>
                <a:gdLst/>
                <a:ahLst/>
                <a:cxnLst/>
                <a:rect l="l" t="t" r="r" b="b"/>
                <a:pathLst>
                  <a:path w="5737139" h="5737139">
                    <a:moveTo>
                      <a:pt x="0" y="0"/>
                    </a:moveTo>
                    <a:lnTo>
                      <a:pt x="5737139" y="0"/>
                    </a:lnTo>
                    <a:lnTo>
                      <a:pt x="5737139" y="5737139"/>
                    </a:lnTo>
                    <a:lnTo>
                      <a:pt x="0" y="57371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4">
                <a:extLst>
                  <a:ext uri="{FF2B5EF4-FFF2-40B4-BE49-F238E27FC236}">
                    <a16:creationId xmlns:a16="http://schemas.microsoft.com/office/drawing/2014/main" id="{D4AC17FA-BAF3-B129-F4FF-1AEB2368D9C3}"/>
                  </a:ext>
                </a:extLst>
              </p:cNvPr>
              <p:cNvSpPr/>
              <p:nvPr/>
            </p:nvSpPr>
            <p:spPr>
              <a:xfrm>
                <a:off x="9989177" y="3029496"/>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GB"/>
              </a:p>
            </p:txBody>
          </p:sp>
          <p:grpSp>
            <p:nvGrpSpPr>
              <p:cNvPr id="7" name="Group 5">
                <a:extLst>
                  <a:ext uri="{FF2B5EF4-FFF2-40B4-BE49-F238E27FC236}">
                    <a16:creationId xmlns:a16="http://schemas.microsoft.com/office/drawing/2014/main" id="{DDE67DEB-8834-3B9B-5013-F9B2DD6FD135}"/>
                  </a:ext>
                </a:extLst>
              </p:cNvPr>
              <p:cNvGrpSpPr/>
              <p:nvPr/>
            </p:nvGrpSpPr>
            <p:grpSpPr>
              <a:xfrm>
                <a:off x="9989177" y="3029496"/>
                <a:ext cx="2031794" cy="2031794"/>
                <a:chOff x="0" y="0"/>
                <a:chExt cx="812800" cy="812800"/>
              </a:xfrm>
            </p:grpSpPr>
            <p:sp>
              <p:nvSpPr>
                <p:cNvPr id="8" name="Freeform 6">
                  <a:extLst>
                    <a:ext uri="{FF2B5EF4-FFF2-40B4-BE49-F238E27FC236}">
                      <a16:creationId xmlns:a16="http://schemas.microsoft.com/office/drawing/2014/main" id="{094FFD37-7B35-3FB7-4560-6EFB2E77D0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FB5937"/>
                  </a:solidFill>
                  <a:prstDash val="solid"/>
                  <a:miter/>
                </a:ln>
              </p:spPr>
              <p:txBody>
                <a:bodyPr/>
                <a:lstStyle/>
                <a:p>
                  <a:endParaRPr lang="en-GB"/>
                </a:p>
              </p:txBody>
            </p:sp>
            <p:sp>
              <p:nvSpPr>
                <p:cNvPr id="9" name="TextBox 7">
                  <a:extLst>
                    <a:ext uri="{FF2B5EF4-FFF2-40B4-BE49-F238E27FC236}">
                      <a16:creationId xmlns:a16="http://schemas.microsoft.com/office/drawing/2014/main" id="{E9F96194-35C4-2664-0638-5811BD42EDE9}"/>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0" name="Freeform 8">
                <a:extLst>
                  <a:ext uri="{FF2B5EF4-FFF2-40B4-BE49-F238E27FC236}">
                    <a16:creationId xmlns:a16="http://schemas.microsoft.com/office/drawing/2014/main" id="{7FEEB985-D42D-F39E-B4A9-340CC37F923E}"/>
                  </a:ext>
                </a:extLst>
              </p:cNvPr>
              <p:cNvSpPr/>
              <p:nvPr/>
            </p:nvSpPr>
            <p:spPr>
              <a:xfrm>
                <a:off x="9989177" y="6838901"/>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GB"/>
              </a:p>
            </p:txBody>
          </p:sp>
          <p:grpSp>
            <p:nvGrpSpPr>
              <p:cNvPr id="11" name="Group 9">
                <a:extLst>
                  <a:ext uri="{FF2B5EF4-FFF2-40B4-BE49-F238E27FC236}">
                    <a16:creationId xmlns:a16="http://schemas.microsoft.com/office/drawing/2014/main" id="{01B7D98A-B0FA-5453-6C0F-57C92FE6EA08}"/>
                  </a:ext>
                </a:extLst>
              </p:cNvPr>
              <p:cNvGrpSpPr/>
              <p:nvPr/>
            </p:nvGrpSpPr>
            <p:grpSpPr>
              <a:xfrm>
                <a:off x="9989177" y="6838901"/>
                <a:ext cx="2031794" cy="2031794"/>
                <a:chOff x="0" y="0"/>
                <a:chExt cx="812800" cy="812800"/>
              </a:xfrm>
            </p:grpSpPr>
            <p:sp>
              <p:nvSpPr>
                <p:cNvPr id="12" name="Freeform 10">
                  <a:extLst>
                    <a:ext uri="{FF2B5EF4-FFF2-40B4-BE49-F238E27FC236}">
                      <a16:creationId xmlns:a16="http://schemas.microsoft.com/office/drawing/2014/main" id="{798E111A-D6E7-C99C-B20A-977D0F3DEE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EC2393"/>
                  </a:solidFill>
                  <a:prstDash val="solid"/>
                  <a:miter/>
                </a:ln>
              </p:spPr>
              <p:txBody>
                <a:bodyPr/>
                <a:lstStyle/>
                <a:p>
                  <a:endParaRPr lang="en-GB"/>
                </a:p>
              </p:txBody>
            </p:sp>
            <p:sp>
              <p:nvSpPr>
                <p:cNvPr id="13" name="TextBox 11">
                  <a:extLst>
                    <a:ext uri="{FF2B5EF4-FFF2-40B4-BE49-F238E27FC236}">
                      <a16:creationId xmlns:a16="http://schemas.microsoft.com/office/drawing/2014/main" id="{652B13D2-56DD-21EC-F6A1-5287A51F7AC0}"/>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4" name="Freeform 12">
                <a:extLst>
                  <a:ext uri="{FF2B5EF4-FFF2-40B4-BE49-F238E27FC236}">
                    <a16:creationId xmlns:a16="http://schemas.microsoft.com/office/drawing/2014/main" id="{C55492D6-562E-0F82-52A1-44D40182DA4F}"/>
                  </a:ext>
                </a:extLst>
              </p:cNvPr>
              <p:cNvSpPr/>
              <p:nvPr/>
            </p:nvSpPr>
            <p:spPr>
              <a:xfrm>
                <a:off x="6269449" y="3029496"/>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GB"/>
              </a:p>
            </p:txBody>
          </p:sp>
          <p:grpSp>
            <p:nvGrpSpPr>
              <p:cNvPr id="15" name="Group 13">
                <a:extLst>
                  <a:ext uri="{FF2B5EF4-FFF2-40B4-BE49-F238E27FC236}">
                    <a16:creationId xmlns:a16="http://schemas.microsoft.com/office/drawing/2014/main" id="{01351121-6373-49C6-0C12-DD764A73BDAB}"/>
                  </a:ext>
                </a:extLst>
              </p:cNvPr>
              <p:cNvGrpSpPr/>
              <p:nvPr/>
            </p:nvGrpSpPr>
            <p:grpSpPr>
              <a:xfrm>
                <a:off x="6269449" y="3029496"/>
                <a:ext cx="2031794" cy="2031794"/>
                <a:chOff x="0" y="0"/>
                <a:chExt cx="812800" cy="812800"/>
              </a:xfrm>
            </p:grpSpPr>
            <p:sp>
              <p:nvSpPr>
                <p:cNvPr id="16" name="Freeform 14">
                  <a:extLst>
                    <a:ext uri="{FF2B5EF4-FFF2-40B4-BE49-F238E27FC236}">
                      <a16:creationId xmlns:a16="http://schemas.microsoft.com/office/drawing/2014/main" id="{5D132350-A8F7-56F8-58D6-37E461A1CD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0C7CC4"/>
                  </a:solidFill>
                  <a:prstDash val="solid"/>
                  <a:miter/>
                </a:ln>
              </p:spPr>
              <p:txBody>
                <a:bodyPr/>
                <a:lstStyle/>
                <a:p>
                  <a:endParaRPr lang="en-GB"/>
                </a:p>
              </p:txBody>
            </p:sp>
            <p:sp>
              <p:nvSpPr>
                <p:cNvPr id="17" name="TextBox 15">
                  <a:extLst>
                    <a:ext uri="{FF2B5EF4-FFF2-40B4-BE49-F238E27FC236}">
                      <a16:creationId xmlns:a16="http://schemas.microsoft.com/office/drawing/2014/main" id="{2C2777B6-A632-E67D-8B5A-712D9946AA7F}"/>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8" name="Freeform 16">
                <a:extLst>
                  <a:ext uri="{FF2B5EF4-FFF2-40B4-BE49-F238E27FC236}">
                    <a16:creationId xmlns:a16="http://schemas.microsoft.com/office/drawing/2014/main" id="{520D3A3F-FF4B-2338-C3AF-312F005310FB}"/>
                  </a:ext>
                </a:extLst>
              </p:cNvPr>
              <p:cNvSpPr/>
              <p:nvPr/>
            </p:nvSpPr>
            <p:spPr>
              <a:xfrm>
                <a:off x="6269449" y="6838901"/>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19" name="Group 17">
                <a:extLst>
                  <a:ext uri="{FF2B5EF4-FFF2-40B4-BE49-F238E27FC236}">
                    <a16:creationId xmlns:a16="http://schemas.microsoft.com/office/drawing/2014/main" id="{648716AE-16EC-8AF3-4195-7A4D2B7FD11E}"/>
                  </a:ext>
                </a:extLst>
              </p:cNvPr>
              <p:cNvGrpSpPr/>
              <p:nvPr/>
            </p:nvGrpSpPr>
            <p:grpSpPr>
              <a:xfrm>
                <a:off x="6269449" y="6838901"/>
                <a:ext cx="2031794" cy="2031794"/>
                <a:chOff x="0" y="0"/>
                <a:chExt cx="812800" cy="812800"/>
              </a:xfrm>
            </p:grpSpPr>
            <p:sp>
              <p:nvSpPr>
                <p:cNvPr id="20" name="Freeform 18">
                  <a:extLst>
                    <a:ext uri="{FF2B5EF4-FFF2-40B4-BE49-F238E27FC236}">
                      <a16:creationId xmlns:a16="http://schemas.microsoft.com/office/drawing/2014/main" id="{5BA43F88-BCA2-9B9F-F9C6-791656F20E4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2FB4A2"/>
                  </a:solidFill>
                  <a:prstDash val="solid"/>
                  <a:miter/>
                </a:ln>
              </p:spPr>
              <p:txBody>
                <a:bodyPr/>
                <a:lstStyle/>
                <a:p>
                  <a:endParaRPr lang="en-GB"/>
                </a:p>
              </p:txBody>
            </p:sp>
            <p:sp>
              <p:nvSpPr>
                <p:cNvPr id="21" name="TextBox 19">
                  <a:extLst>
                    <a:ext uri="{FF2B5EF4-FFF2-40B4-BE49-F238E27FC236}">
                      <a16:creationId xmlns:a16="http://schemas.microsoft.com/office/drawing/2014/main" id="{75602ADB-90CC-8FA7-CBFC-BDE3ABB6D4DB}"/>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22" name="Freeform 24">
                <a:extLst>
                  <a:ext uri="{FF2B5EF4-FFF2-40B4-BE49-F238E27FC236}">
                    <a16:creationId xmlns:a16="http://schemas.microsoft.com/office/drawing/2014/main" id="{C839CDE7-84CE-E4B8-1B34-35E47D90C88D}"/>
                  </a:ext>
                </a:extLst>
              </p:cNvPr>
              <p:cNvSpPr/>
              <p:nvPr/>
            </p:nvSpPr>
            <p:spPr>
              <a:xfrm>
                <a:off x="6711368" y="3480940"/>
                <a:ext cx="1128906" cy="1128906"/>
              </a:xfrm>
              <a:custGeom>
                <a:avLst/>
                <a:gdLst/>
                <a:ahLst/>
                <a:cxnLst/>
                <a:rect l="l" t="t" r="r" b="b"/>
                <a:pathLst>
                  <a:path w="1128906" h="1128906">
                    <a:moveTo>
                      <a:pt x="0" y="0"/>
                    </a:moveTo>
                    <a:lnTo>
                      <a:pt x="1128906" y="0"/>
                    </a:lnTo>
                    <a:lnTo>
                      <a:pt x="1128906" y="1128905"/>
                    </a:lnTo>
                    <a:lnTo>
                      <a:pt x="0" y="11289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Freeform 25">
                <a:extLst>
                  <a:ext uri="{FF2B5EF4-FFF2-40B4-BE49-F238E27FC236}">
                    <a16:creationId xmlns:a16="http://schemas.microsoft.com/office/drawing/2014/main" id="{8C71BEC0-0B4D-33FC-80F2-B9858EEF395F}"/>
                  </a:ext>
                </a:extLst>
              </p:cNvPr>
              <p:cNvSpPr/>
              <p:nvPr/>
            </p:nvSpPr>
            <p:spPr>
              <a:xfrm flipH="1">
                <a:off x="6771113" y="7290345"/>
                <a:ext cx="1009416" cy="1180603"/>
              </a:xfrm>
              <a:custGeom>
                <a:avLst/>
                <a:gdLst/>
                <a:ahLst/>
                <a:cxnLst/>
                <a:rect l="l" t="t" r="r" b="b"/>
                <a:pathLst>
                  <a:path w="1009416" h="1180603">
                    <a:moveTo>
                      <a:pt x="1009416" y="0"/>
                    </a:moveTo>
                    <a:lnTo>
                      <a:pt x="0" y="0"/>
                    </a:lnTo>
                    <a:lnTo>
                      <a:pt x="0" y="1180603"/>
                    </a:lnTo>
                    <a:lnTo>
                      <a:pt x="1009416" y="1180603"/>
                    </a:lnTo>
                    <a:lnTo>
                      <a:pt x="1009416"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 name="Freeform 26">
                <a:extLst>
                  <a:ext uri="{FF2B5EF4-FFF2-40B4-BE49-F238E27FC236}">
                    <a16:creationId xmlns:a16="http://schemas.microsoft.com/office/drawing/2014/main" id="{922AE8F9-0034-EB30-4A92-521ED513BB95}"/>
                  </a:ext>
                </a:extLst>
              </p:cNvPr>
              <p:cNvSpPr/>
              <p:nvPr/>
            </p:nvSpPr>
            <p:spPr>
              <a:xfrm>
                <a:off x="10454497" y="3480940"/>
                <a:ext cx="1151945" cy="1128906"/>
              </a:xfrm>
              <a:custGeom>
                <a:avLst/>
                <a:gdLst/>
                <a:ahLst/>
                <a:cxnLst/>
                <a:rect l="l" t="t" r="r" b="b"/>
                <a:pathLst>
                  <a:path w="1151945" h="1128906">
                    <a:moveTo>
                      <a:pt x="0" y="0"/>
                    </a:moveTo>
                    <a:lnTo>
                      <a:pt x="1151944" y="0"/>
                    </a:lnTo>
                    <a:lnTo>
                      <a:pt x="1151944" y="1128905"/>
                    </a:lnTo>
                    <a:lnTo>
                      <a:pt x="0" y="112890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5" name="Freeform 27">
                <a:extLst>
                  <a:ext uri="{FF2B5EF4-FFF2-40B4-BE49-F238E27FC236}">
                    <a16:creationId xmlns:a16="http://schemas.microsoft.com/office/drawing/2014/main" id="{7D3EAE79-CB66-5DED-8DD5-CDBBBDA4A76D}"/>
                  </a:ext>
                </a:extLst>
              </p:cNvPr>
              <p:cNvSpPr/>
              <p:nvPr/>
            </p:nvSpPr>
            <p:spPr>
              <a:xfrm>
                <a:off x="10474849" y="7330478"/>
                <a:ext cx="1060451" cy="1100338"/>
              </a:xfrm>
              <a:custGeom>
                <a:avLst/>
                <a:gdLst/>
                <a:ahLst/>
                <a:cxnLst/>
                <a:rect l="l" t="t" r="r" b="b"/>
                <a:pathLst>
                  <a:path w="1060451" h="1100338">
                    <a:moveTo>
                      <a:pt x="0" y="0"/>
                    </a:moveTo>
                    <a:lnTo>
                      <a:pt x="1060451" y="0"/>
                    </a:lnTo>
                    <a:lnTo>
                      <a:pt x="1060451" y="1100338"/>
                    </a:lnTo>
                    <a:lnTo>
                      <a:pt x="0" y="110033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
          <p:nvSpPr>
            <p:cNvPr id="40" name="TextBox 39">
              <a:extLst>
                <a:ext uri="{FF2B5EF4-FFF2-40B4-BE49-F238E27FC236}">
                  <a16:creationId xmlns:a16="http://schemas.microsoft.com/office/drawing/2014/main" id="{2BCE3BE7-513D-96BD-B456-D133B3818C17}"/>
                </a:ext>
              </a:extLst>
            </p:cNvPr>
            <p:cNvSpPr txBox="1"/>
            <p:nvPr/>
          </p:nvSpPr>
          <p:spPr>
            <a:xfrm>
              <a:off x="5309682" y="3063926"/>
              <a:ext cx="1354012" cy="1200329"/>
            </a:xfrm>
            <a:prstGeom prst="rect">
              <a:avLst/>
            </a:prstGeom>
            <a:noFill/>
          </p:spPr>
          <p:txBody>
            <a:bodyPr wrap="square" rtlCol="0">
              <a:spAutoFit/>
            </a:bodyPr>
            <a:lstStyle/>
            <a:p>
              <a:pPr algn="ctr"/>
              <a:r>
                <a:rPr lang="en-GB"/>
                <a:t>Goleman’s Emotional Intelligence Model</a:t>
              </a:r>
            </a:p>
          </p:txBody>
        </p:sp>
      </p:grpSp>
    </p:spTree>
    <p:extLst>
      <p:ext uri="{BB962C8B-B14F-4D97-AF65-F5344CB8AC3E}">
        <p14:creationId xmlns:p14="http://schemas.microsoft.com/office/powerpoint/2010/main" val="1328650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E424A5C-1795-1D29-F2EC-B59AE60518FC}"/>
              </a:ext>
            </a:extLst>
          </p:cNvPr>
          <p:cNvPicPr>
            <a:picLocks noGrp="1" noChangeAspect="1"/>
          </p:cNvPicPr>
          <p:nvPr>
            <p:ph idx="1"/>
          </p:nvPr>
        </p:nvPicPr>
        <p:blipFill>
          <a:blip r:embed="rId2"/>
          <a:stretch>
            <a:fillRect/>
          </a:stretch>
        </p:blipFill>
        <p:spPr>
          <a:xfrm>
            <a:off x="5301673" y="1243630"/>
            <a:ext cx="6203479" cy="4976936"/>
          </a:xfrm>
          <a:prstGeom prst="rect">
            <a:avLst/>
          </a:prstGeom>
        </p:spPr>
      </p:pic>
      <p:sp>
        <p:nvSpPr>
          <p:cNvPr id="3" name="Title 2">
            <a:extLst>
              <a:ext uri="{FF2B5EF4-FFF2-40B4-BE49-F238E27FC236}">
                <a16:creationId xmlns:a16="http://schemas.microsoft.com/office/drawing/2014/main" id="{A3601306-C447-5015-0E29-1DA8AD659699}"/>
              </a:ext>
            </a:extLst>
          </p:cNvPr>
          <p:cNvSpPr>
            <a:spLocks noGrp="1"/>
          </p:cNvSpPr>
          <p:nvPr>
            <p:ph type="title"/>
          </p:nvPr>
        </p:nvSpPr>
        <p:spPr/>
        <p:txBody>
          <a:bodyPr>
            <a:normAutofit/>
          </a:bodyPr>
          <a:lstStyle/>
          <a:p>
            <a:r>
              <a:rPr lang="en-GB" sz="4400">
                <a:latin typeface="Aptos Display" panose="020B0004020202020204" pitchFamily="34" charset="0"/>
              </a:rPr>
              <a:t>Golman’s Leadership Styles </a:t>
            </a:r>
          </a:p>
        </p:txBody>
      </p:sp>
      <p:sp>
        <p:nvSpPr>
          <p:cNvPr id="2" name="Content Placeholder 1">
            <a:extLst>
              <a:ext uri="{FF2B5EF4-FFF2-40B4-BE49-F238E27FC236}">
                <a16:creationId xmlns:a16="http://schemas.microsoft.com/office/drawing/2014/main" id="{8F217EA4-E542-4FCB-B40B-B8F97379B198}"/>
              </a:ext>
            </a:extLst>
          </p:cNvPr>
          <p:cNvSpPr txBox="1">
            <a:spLocks/>
          </p:cNvSpPr>
          <p:nvPr/>
        </p:nvSpPr>
        <p:spPr>
          <a:xfrm>
            <a:off x="326175" y="1384467"/>
            <a:ext cx="4652225" cy="4883168"/>
          </a:xfrm>
          <a:prstGeom prst="rect">
            <a:avLst/>
          </a:prstGeom>
        </p:spPr>
        <p:txBody>
          <a:bodyPr>
            <a:normAutofit/>
          </a:bodyPr>
          <a:lstStyle>
            <a:lvl1pPr marL="228600" indent="-228600" algn="l" defTabSz="457200" rtl="0" eaLnBrk="1" latinLnBrk="0" hangingPunct="1">
              <a:spcBef>
                <a:spcPct val="20000"/>
              </a:spcBef>
              <a:buFont typeface="Arial" panose="020B0604020202020204" pitchFamily="34" charset="0"/>
              <a:buChar char="•"/>
              <a:defRPr sz="2000" kern="1200">
                <a:solidFill>
                  <a:schemeClr val="tx1"/>
                </a:solidFill>
                <a:latin typeface="Aptos" panose="020B0004020202020204" pitchFamily="34" charset="0"/>
                <a:ea typeface="Source Sans Pro" panose="020B0503030403020204" pitchFamily="34" charset="0"/>
                <a:cs typeface="+mn-cs"/>
              </a:defRPr>
            </a:lvl1pPr>
            <a:lvl2pPr marL="685800" indent="-228600" algn="l" defTabSz="457200" rtl="0" eaLnBrk="1" latinLnBrk="0" hangingPunct="1">
              <a:spcBef>
                <a:spcPct val="20000"/>
              </a:spcBef>
              <a:buFont typeface="Courier New" panose="02070309020205020404" pitchFamily="49" charset="0"/>
              <a:buChar char="o"/>
              <a:defRPr sz="1800" kern="1200">
                <a:solidFill>
                  <a:schemeClr val="tx1"/>
                </a:solidFill>
                <a:latin typeface="Aptos" panose="020B0004020202020204" pitchFamily="34" charset="0"/>
                <a:ea typeface="Source Sans Pro" panose="020B0503030403020204" pitchFamily="34" charset="0"/>
                <a:cs typeface="+mn-cs"/>
              </a:defRPr>
            </a:lvl2pPr>
            <a:lvl3pPr marL="1143000" indent="-228600" algn="l" defTabSz="457200" rtl="0" eaLnBrk="1" latinLnBrk="0" hangingPunct="1">
              <a:spcBef>
                <a:spcPct val="20000"/>
              </a:spcBef>
              <a:buFont typeface="Arial" panose="020B0604020202020204" pitchFamily="34" charset="0"/>
              <a:buChar char="•"/>
              <a:defRPr sz="1600" kern="1200">
                <a:solidFill>
                  <a:schemeClr val="tx1"/>
                </a:solidFill>
                <a:latin typeface="Aptos" panose="020B0004020202020204" pitchFamily="34" charset="0"/>
                <a:ea typeface="Source Sans Pro" panose="020B0503030403020204" pitchFamily="34" charset="0"/>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4pPr>
            <a:lvl5pPr marL="20574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a:cs typeface="Cavolini" panose="03000502040302020204" pitchFamily="66" charset="0"/>
            </a:endParaRPr>
          </a:p>
          <a:p>
            <a:pPr>
              <a:spcBef>
                <a:spcPts val="1200"/>
              </a:spcBef>
              <a:spcAft>
                <a:spcPts val="1200"/>
              </a:spcAft>
              <a:buFont typeface="Wingdings" panose="05000000000000000000" pitchFamily="2" charset="2"/>
              <a:buChar char="§"/>
            </a:pPr>
            <a:r>
              <a:rPr lang="en-GB"/>
              <a:t>Daniel Goleman’s six leadership styles are frameworks built on emotional intelligence. </a:t>
            </a:r>
          </a:p>
          <a:p>
            <a:pPr>
              <a:spcBef>
                <a:spcPts val="1200"/>
              </a:spcBef>
              <a:spcAft>
                <a:spcPts val="1200"/>
              </a:spcAft>
              <a:buFont typeface="Wingdings" panose="05000000000000000000" pitchFamily="2" charset="2"/>
              <a:buChar char="§"/>
            </a:pPr>
            <a:r>
              <a:rPr lang="en-GB"/>
              <a:t>Effective leaders avoid relying on just one; they fluidly shift between styles depending on the situation, the team’s needs, and organisational goals.</a:t>
            </a:r>
          </a:p>
          <a:p>
            <a:pPr marL="0" indent="0">
              <a:buNone/>
            </a:pPr>
            <a:endParaRPr lang="en-GB"/>
          </a:p>
        </p:txBody>
      </p:sp>
    </p:spTree>
    <p:extLst>
      <p:ext uri="{BB962C8B-B14F-4D97-AF65-F5344CB8AC3E}">
        <p14:creationId xmlns:p14="http://schemas.microsoft.com/office/powerpoint/2010/main" val="484272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F17B46-343E-A631-2327-C7204A5A47D2}"/>
              </a:ext>
            </a:extLst>
          </p:cNvPr>
          <p:cNvSpPr>
            <a:spLocks noGrp="1"/>
          </p:cNvSpPr>
          <p:nvPr>
            <p:ph idx="1"/>
          </p:nvPr>
        </p:nvSpPr>
        <p:spPr/>
        <p:txBody>
          <a:bodyPr>
            <a:normAutofit fontScale="92500" lnSpcReduction="20000"/>
          </a:bodyPr>
          <a:lstStyle/>
          <a:p>
            <a:pPr>
              <a:buFont typeface="Wingdings" panose="05000000000000000000" pitchFamily="2" charset="2"/>
              <a:buChar char="§"/>
            </a:pPr>
            <a:r>
              <a:rPr lang="en-GB">
                <a:cs typeface="Cavolini" panose="03000502040302020204" pitchFamily="66" charset="0"/>
              </a:rPr>
              <a:t>Throughout the leadership development programme, you will be thinking about the leadership skills and behaviours you would like to develop</a:t>
            </a:r>
            <a:r>
              <a:rPr lang="en-GB"/>
              <a:t>.  </a:t>
            </a:r>
          </a:p>
          <a:p>
            <a:pPr>
              <a:buFont typeface="Wingdings" panose="05000000000000000000" pitchFamily="2" charset="2"/>
              <a:buChar char="§"/>
            </a:pPr>
            <a:endParaRPr lang="en-GB"/>
          </a:p>
          <a:p>
            <a:pPr>
              <a:buFont typeface="Wingdings" panose="05000000000000000000" pitchFamily="2" charset="2"/>
              <a:buChar char="§"/>
            </a:pPr>
            <a:r>
              <a:rPr lang="en-GB">
                <a:cs typeface="Cavolini" panose="03000502040302020204" pitchFamily="66" charset="0"/>
              </a:rPr>
              <a:t>A good way into this is to think about what has informed your leadership journey so far … the highs as well as some of things you wish you had done differently or had known more about at the time; the people and some of the events that took place.</a:t>
            </a:r>
          </a:p>
          <a:p>
            <a:pPr>
              <a:buFont typeface="Wingdings" panose="05000000000000000000" pitchFamily="2" charset="2"/>
              <a:buChar char="§"/>
            </a:pPr>
            <a:endParaRPr lang="en-GB">
              <a:cs typeface="Cavolini" panose="03000502040302020204" pitchFamily="66" charset="0"/>
            </a:endParaRPr>
          </a:p>
          <a:p>
            <a:pPr>
              <a:buFont typeface="Wingdings" panose="05000000000000000000" pitchFamily="2" charset="2"/>
              <a:buChar char="§"/>
            </a:pPr>
            <a:r>
              <a:rPr lang="en-GB">
                <a:cs typeface="Cavolini" panose="03000502040302020204" pitchFamily="66" charset="0"/>
              </a:rPr>
              <a:t>Take some time to reflect on your journey into leadership.  You can go back as far as you like– perhaps you were a natural leader as a child, or more recently you might have been encouraged to step into a leadership role or just knew that the time was right and so went for it!  There are no rules – this is your journey.</a:t>
            </a:r>
          </a:p>
          <a:p>
            <a:pPr>
              <a:buFont typeface="Wingdings" panose="05000000000000000000" pitchFamily="2" charset="2"/>
              <a:buChar char="§"/>
            </a:pPr>
            <a:endParaRPr lang="en-GB">
              <a:cs typeface="Cavolini" panose="03000502040302020204" pitchFamily="66" charset="0"/>
            </a:endParaRPr>
          </a:p>
          <a:p>
            <a:pPr>
              <a:buFont typeface="Wingdings" panose="05000000000000000000" pitchFamily="2" charset="2"/>
              <a:buChar char="§"/>
            </a:pPr>
            <a:r>
              <a:rPr lang="en-GB">
                <a:cs typeface="Cavolini" panose="03000502040302020204" pitchFamily="66" charset="0"/>
              </a:rPr>
              <a:t>And then, there is an opportunity to think into the future – how would you like that to pan out – use the template as a loose framework to help you plot this out.</a:t>
            </a:r>
          </a:p>
          <a:p>
            <a:pPr>
              <a:buFont typeface="Wingdings" panose="05000000000000000000" pitchFamily="2" charset="2"/>
              <a:buChar char="§"/>
            </a:pPr>
            <a:endParaRPr lang="en-GB">
              <a:cs typeface="Cavolini" panose="03000502040302020204" pitchFamily="66" charset="0"/>
            </a:endParaRPr>
          </a:p>
          <a:p>
            <a:pPr>
              <a:buFont typeface="Wingdings" panose="05000000000000000000" pitchFamily="2" charset="2"/>
              <a:buChar char="§"/>
            </a:pPr>
            <a:r>
              <a:rPr lang="en-GB">
                <a:cs typeface="Cavolini" panose="03000502040302020204" pitchFamily="66" charset="0"/>
              </a:rPr>
              <a:t>We will work on these journeys during Module 1 as part of the ‘what shaped me’ session, so it would be helpful if you could do some thinking around this topic before this session. The templates on the next two pages are designed to help you with this task. </a:t>
            </a:r>
          </a:p>
          <a:p>
            <a:endParaRPr lang="en-GB"/>
          </a:p>
        </p:txBody>
      </p:sp>
      <p:sp>
        <p:nvSpPr>
          <p:cNvPr id="3" name="Title 2">
            <a:extLst>
              <a:ext uri="{FF2B5EF4-FFF2-40B4-BE49-F238E27FC236}">
                <a16:creationId xmlns:a16="http://schemas.microsoft.com/office/drawing/2014/main" id="{03336EAE-8E95-2D32-71C8-94CF2BACBB27}"/>
              </a:ext>
            </a:extLst>
          </p:cNvPr>
          <p:cNvSpPr>
            <a:spLocks noGrp="1"/>
          </p:cNvSpPr>
          <p:nvPr>
            <p:ph type="title"/>
          </p:nvPr>
        </p:nvSpPr>
        <p:spPr>
          <a:xfrm>
            <a:off x="424872" y="230557"/>
            <a:ext cx="10654165" cy="915782"/>
          </a:xfrm>
        </p:spPr>
        <p:txBody>
          <a:bodyPr>
            <a:normAutofit/>
          </a:bodyPr>
          <a:lstStyle/>
          <a:p>
            <a:r>
              <a:rPr lang="en-GB" sz="4000">
                <a:latin typeface="Aptos Display" panose="020B0004020202020204" pitchFamily="34" charset="0"/>
              </a:rPr>
              <a:t>Preparation Activity: My Leadership Journey</a:t>
            </a:r>
          </a:p>
        </p:txBody>
      </p:sp>
    </p:spTree>
    <p:extLst>
      <p:ext uri="{BB962C8B-B14F-4D97-AF65-F5344CB8AC3E}">
        <p14:creationId xmlns:p14="http://schemas.microsoft.com/office/powerpoint/2010/main" val="3001495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54C0E-52AD-790F-4D8C-A3F90083A56F}"/>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FFA305FC-2064-10A0-47F2-AC4A3FD645A1}"/>
              </a:ext>
            </a:extLst>
          </p:cNvPr>
          <p:cNvGraphicFramePr>
            <a:graphicFrameLocks noGrp="1"/>
          </p:cNvGraphicFramePr>
          <p:nvPr>
            <p:ph idx="1"/>
            <p:extLst>
              <p:ext uri="{D42A27DB-BD31-4B8C-83A1-F6EECF244321}">
                <p14:modId xmlns:p14="http://schemas.microsoft.com/office/powerpoint/2010/main" val="2165546495"/>
              </p:ext>
            </p:extLst>
          </p:nvPr>
        </p:nvGraphicFramePr>
        <p:xfrm>
          <a:off x="434625" y="651656"/>
          <a:ext cx="11322750" cy="5684489"/>
        </p:xfrm>
        <a:graphic>
          <a:graphicData uri="http://schemas.openxmlformats.org/drawingml/2006/table">
            <a:tbl>
              <a:tblPr firstRow="1" bandRow="1">
                <a:tableStyleId>{0E3FDE45-AF77-4B5C-9715-49D594BDF05E}</a:tableStyleId>
              </a:tblPr>
              <a:tblGrid>
                <a:gridCol w="1215189">
                  <a:extLst>
                    <a:ext uri="{9D8B030D-6E8A-4147-A177-3AD203B41FA5}">
                      <a16:colId xmlns:a16="http://schemas.microsoft.com/office/drawing/2014/main" val="4019367932"/>
                    </a:ext>
                  </a:extLst>
                </a:gridCol>
                <a:gridCol w="10107561">
                  <a:extLst>
                    <a:ext uri="{9D8B030D-6E8A-4147-A177-3AD203B41FA5}">
                      <a16:colId xmlns:a16="http://schemas.microsoft.com/office/drawing/2014/main" val="1771818166"/>
                    </a:ext>
                  </a:extLst>
                </a:gridCol>
              </a:tblGrid>
              <a:tr h="1171539">
                <a:tc>
                  <a:txBody>
                    <a:bodyPr/>
                    <a:lstStyle/>
                    <a:p>
                      <a:endParaRPr lang="en-GB"/>
                    </a:p>
                    <a:p>
                      <a:r>
                        <a:rPr lang="en-GB"/>
                        <a:t>Key</a:t>
                      </a:r>
                    </a:p>
                    <a:p>
                      <a:r>
                        <a:rPr lang="en-GB"/>
                        <a:t>Roles</a:t>
                      </a:r>
                    </a:p>
                  </a:txBody>
                  <a:tcPr>
                    <a:solidFill>
                      <a:schemeClr val="bg1"/>
                    </a:solidFill>
                  </a:tcPr>
                </a:tc>
                <a:tc>
                  <a:txBody>
                    <a:bodyPr/>
                    <a:lstStyle/>
                    <a:p>
                      <a:endParaRPr lang="en-GB"/>
                    </a:p>
                  </a:txBody>
                  <a:tcPr>
                    <a:solidFill>
                      <a:schemeClr val="bg1"/>
                    </a:solidFill>
                  </a:tcPr>
                </a:tc>
                <a:extLst>
                  <a:ext uri="{0D108BD9-81ED-4DB2-BD59-A6C34878D82A}">
                    <a16:rowId xmlns:a16="http://schemas.microsoft.com/office/drawing/2014/main" val="3865753450"/>
                  </a:ext>
                </a:extLst>
              </a:tr>
              <a:tr h="1151823">
                <a:tc>
                  <a:txBody>
                    <a:bodyPr/>
                    <a:lstStyle/>
                    <a:p>
                      <a:endParaRPr lang="en-GB"/>
                    </a:p>
                    <a:p>
                      <a:r>
                        <a:rPr lang="en-GB" b="1"/>
                        <a:t>Key Events</a:t>
                      </a:r>
                    </a:p>
                  </a:txBody>
                  <a:tcPr>
                    <a:solidFill>
                      <a:srgbClr val="FB5937"/>
                    </a:solidFill>
                  </a:tcPr>
                </a:tc>
                <a:tc>
                  <a:txBody>
                    <a:bodyPr/>
                    <a:lstStyle/>
                    <a:p>
                      <a:endParaRPr lang="en-GB"/>
                    </a:p>
                  </a:txBody>
                  <a:tcPr>
                    <a:solidFill>
                      <a:srgbClr val="FB5937"/>
                    </a:solidFill>
                  </a:tcPr>
                </a:tc>
                <a:extLst>
                  <a:ext uri="{0D108BD9-81ED-4DB2-BD59-A6C34878D82A}">
                    <a16:rowId xmlns:a16="http://schemas.microsoft.com/office/drawing/2014/main" val="3452429855"/>
                  </a:ext>
                </a:extLst>
              </a:tr>
              <a:tr h="1151823">
                <a:tc>
                  <a:txBody>
                    <a:bodyPr/>
                    <a:lstStyle/>
                    <a:p>
                      <a:endParaRPr lang="en-GB" b="1"/>
                    </a:p>
                    <a:p>
                      <a:r>
                        <a:rPr lang="en-GB" b="1"/>
                        <a:t>Key People</a:t>
                      </a:r>
                    </a:p>
                  </a:txBody>
                  <a:tcPr/>
                </a:tc>
                <a:tc>
                  <a:txBody>
                    <a:bodyPr/>
                    <a:lstStyle/>
                    <a:p>
                      <a:endParaRPr lang="en-GB"/>
                    </a:p>
                  </a:txBody>
                  <a:tcPr/>
                </a:tc>
                <a:extLst>
                  <a:ext uri="{0D108BD9-81ED-4DB2-BD59-A6C34878D82A}">
                    <a16:rowId xmlns:a16="http://schemas.microsoft.com/office/drawing/2014/main" val="4192473321"/>
                  </a:ext>
                </a:extLst>
              </a:tr>
              <a:tr h="1151823">
                <a:tc>
                  <a:txBody>
                    <a:bodyPr/>
                    <a:lstStyle/>
                    <a:p>
                      <a:r>
                        <a:rPr lang="en-GB" b="1"/>
                        <a:t>What I was thinking  &amp; Feeling</a:t>
                      </a:r>
                    </a:p>
                  </a:txBody>
                  <a:tcPr>
                    <a:solidFill>
                      <a:srgbClr val="2FB4A2"/>
                    </a:solidFill>
                  </a:tcPr>
                </a:tc>
                <a:tc>
                  <a:txBody>
                    <a:bodyPr/>
                    <a:lstStyle/>
                    <a:p>
                      <a:endParaRPr lang="en-GB"/>
                    </a:p>
                  </a:txBody>
                  <a:tcPr>
                    <a:solidFill>
                      <a:srgbClr val="2FB4A2"/>
                    </a:solidFill>
                  </a:tcPr>
                </a:tc>
                <a:extLst>
                  <a:ext uri="{0D108BD9-81ED-4DB2-BD59-A6C34878D82A}">
                    <a16:rowId xmlns:a16="http://schemas.microsoft.com/office/drawing/2014/main" val="1043685386"/>
                  </a:ext>
                </a:extLst>
              </a:tr>
              <a:tr h="1020584">
                <a:tc>
                  <a:txBody>
                    <a:bodyPr/>
                    <a:lstStyle/>
                    <a:p>
                      <a:endParaRPr lang="en-GB"/>
                    </a:p>
                    <a:p>
                      <a:r>
                        <a:rPr lang="en-GB" b="1"/>
                        <a:t>Timeline</a:t>
                      </a:r>
                    </a:p>
                  </a:txBody>
                  <a:tcPr/>
                </a:tc>
                <a:tc>
                  <a:txBody>
                    <a:bodyPr/>
                    <a:lstStyle/>
                    <a:p>
                      <a:endParaRPr lang="en-GB"/>
                    </a:p>
                  </a:txBody>
                  <a:tcPr/>
                </a:tc>
                <a:extLst>
                  <a:ext uri="{0D108BD9-81ED-4DB2-BD59-A6C34878D82A}">
                    <a16:rowId xmlns:a16="http://schemas.microsoft.com/office/drawing/2014/main" val="2914127557"/>
                  </a:ext>
                </a:extLst>
              </a:tr>
            </a:tbl>
          </a:graphicData>
        </a:graphic>
      </p:graphicFrame>
      <p:sp>
        <p:nvSpPr>
          <p:cNvPr id="6" name="Oval 5">
            <a:extLst>
              <a:ext uri="{FF2B5EF4-FFF2-40B4-BE49-F238E27FC236}">
                <a16:creationId xmlns:a16="http://schemas.microsoft.com/office/drawing/2014/main" id="{0C094690-248C-2A62-9FE4-EC4F7627DF01}"/>
              </a:ext>
            </a:extLst>
          </p:cNvPr>
          <p:cNvSpPr/>
          <p:nvPr/>
        </p:nvSpPr>
        <p:spPr>
          <a:xfrm>
            <a:off x="2967417" y="772080"/>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0AE7D8D6-5FD0-E6B0-A368-45236B7B847D}"/>
              </a:ext>
            </a:extLst>
          </p:cNvPr>
          <p:cNvSpPr/>
          <p:nvPr/>
        </p:nvSpPr>
        <p:spPr>
          <a:xfrm>
            <a:off x="4965409" y="761863"/>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68B73BF6-315C-A443-03F6-0A350119F5DB}"/>
              </a:ext>
            </a:extLst>
          </p:cNvPr>
          <p:cNvSpPr/>
          <p:nvPr/>
        </p:nvSpPr>
        <p:spPr>
          <a:xfrm>
            <a:off x="6928368" y="772080"/>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136CD6BF-812D-E799-DD10-A499FEAEA9B8}"/>
              </a:ext>
            </a:extLst>
          </p:cNvPr>
          <p:cNvSpPr/>
          <p:nvPr/>
        </p:nvSpPr>
        <p:spPr>
          <a:xfrm>
            <a:off x="8891327" y="797286"/>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B526E67B-9CAD-1705-8CDC-0425A284603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94658" y="3031018"/>
            <a:ext cx="1221414" cy="814073"/>
          </a:xfrm>
          <a:prstGeom prst="rect">
            <a:avLst/>
          </a:prstGeom>
        </p:spPr>
      </p:pic>
      <p:pic>
        <p:nvPicPr>
          <p:cNvPr id="14" name="Picture 13">
            <a:extLst>
              <a:ext uri="{FF2B5EF4-FFF2-40B4-BE49-F238E27FC236}">
                <a16:creationId xmlns:a16="http://schemas.microsoft.com/office/drawing/2014/main" id="{A2AF1353-D8C9-76B7-DCF8-A987BB09A24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805673" y="4228534"/>
            <a:ext cx="999381" cy="999381"/>
          </a:xfrm>
          <a:prstGeom prst="rect">
            <a:avLst/>
          </a:prstGeom>
        </p:spPr>
      </p:pic>
      <p:sp>
        <p:nvSpPr>
          <p:cNvPr id="19" name="Rectangle 18">
            <a:extLst>
              <a:ext uri="{FF2B5EF4-FFF2-40B4-BE49-F238E27FC236}">
                <a16:creationId xmlns:a16="http://schemas.microsoft.com/office/drawing/2014/main" id="{1A9D7B4F-171E-70BD-45BB-93116CDC97AD}"/>
              </a:ext>
            </a:extLst>
          </p:cNvPr>
          <p:cNvSpPr/>
          <p:nvPr/>
        </p:nvSpPr>
        <p:spPr>
          <a:xfrm>
            <a:off x="5146256" y="5415047"/>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0" name="Rectangle 19">
            <a:extLst>
              <a:ext uri="{FF2B5EF4-FFF2-40B4-BE49-F238E27FC236}">
                <a16:creationId xmlns:a16="http://schemas.microsoft.com/office/drawing/2014/main" id="{C064BA45-B001-CFF9-66A6-BE16F8F6C453}"/>
              </a:ext>
            </a:extLst>
          </p:cNvPr>
          <p:cNvSpPr/>
          <p:nvPr/>
        </p:nvSpPr>
        <p:spPr>
          <a:xfrm>
            <a:off x="7098953" y="5415046"/>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Rectangle 20">
            <a:extLst>
              <a:ext uri="{FF2B5EF4-FFF2-40B4-BE49-F238E27FC236}">
                <a16:creationId xmlns:a16="http://schemas.microsoft.com/office/drawing/2014/main" id="{BED60C40-486D-442F-8E51-5C73842AB6AF}"/>
              </a:ext>
            </a:extLst>
          </p:cNvPr>
          <p:cNvSpPr/>
          <p:nvPr/>
        </p:nvSpPr>
        <p:spPr>
          <a:xfrm>
            <a:off x="9117470" y="5415045"/>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2" name="Rectangle 21">
            <a:extLst>
              <a:ext uri="{FF2B5EF4-FFF2-40B4-BE49-F238E27FC236}">
                <a16:creationId xmlns:a16="http://schemas.microsoft.com/office/drawing/2014/main" id="{6C8B78CE-2F19-F9C9-0955-8EB0E523F47F}"/>
              </a:ext>
            </a:extLst>
          </p:cNvPr>
          <p:cNvSpPr/>
          <p:nvPr/>
        </p:nvSpPr>
        <p:spPr>
          <a:xfrm>
            <a:off x="3193560" y="5415047"/>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24" name="Picture 23" descr="Person running up arrow">
            <a:extLst>
              <a:ext uri="{FF2B5EF4-FFF2-40B4-BE49-F238E27FC236}">
                <a16:creationId xmlns:a16="http://schemas.microsoft.com/office/drawing/2014/main" id="{15F9AB47-5C5F-B7EF-4EB5-2D319E6D7C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694658" y="1865870"/>
            <a:ext cx="1221414" cy="781705"/>
          </a:xfrm>
          <a:prstGeom prst="rect">
            <a:avLst/>
          </a:prstGeom>
        </p:spPr>
      </p:pic>
      <p:sp>
        <p:nvSpPr>
          <p:cNvPr id="26" name="Flowchart: Punched Tape 25">
            <a:extLst>
              <a:ext uri="{FF2B5EF4-FFF2-40B4-BE49-F238E27FC236}">
                <a16:creationId xmlns:a16="http://schemas.microsoft.com/office/drawing/2014/main" id="{26FC4741-BAC4-187B-965F-641B30E6CA0C}"/>
              </a:ext>
            </a:extLst>
          </p:cNvPr>
          <p:cNvSpPr/>
          <p:nvPr/>
        </p:nvSpPr>
        <p:spPr>
          <a:xfrm>
            <a:off x="5006872" y="1933247"/>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lowchart: Punched Tape 28">
            <a:extLst>
              <a:ext uri="{FF2B5EF4-FFF2-40B4-BE49-F238E27FC236}">
                <a16:creationId xmlns:a16="http://schemas.microsoft.com/office/drawing/2014/main" id="{04B6AB16-5BCF-73AA-8AB9-EE3864753D43}"/>
              </a:ext>
            </a:extLst>
          </p:cNvPr>
          <p:cNvSpPr/>
          <p:nvPr/>
        </p:nvSpPr>
        <p:spPr>
          <a:xfrm>
            <a:off x="3075557" y="1933247"/>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lowchart: Punched Tape 29">
            <a:extLst>
              <a:ext uri="{FF2B5EF4-FFF2-40B4-BE49-F238E27FC236}">
                <a16:creationId xmlns:a16="http://schemas.microsoft.com/office/drawing/2014/main" id="{BDA1442B-585A-30C6-9FD4-A11D5975B996}"/>
              </a:ext>
            </a:extLst>
          </p:cNvPr>
          <p:cNvSpPr/>
          <p:nvPr/>
        </p:nvSpPr>
        <p:spPr>
          <a:xfrm>
            <a:off x="6914103" y="1899208"/>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lowchart: Punched Tape 30">
            <a:extLst>
              <a:ext uri="{FF2B5EF4-FFF2-40B4-BE49-F238E27FC236}">
                <a16:creationId xmlns:a16="http://schemas.microsoft.com/office/drawing/2014/main" id="{9EE766EF-FA44-FD36-3E61-70482BC39BBB}"/>
              </a:ext>
            </a:extLst>
          </p:cNvPr>
          <p:cNvSpPr/>
          <p:nvPr/>
        </p:nvSpPr>
        <p:spPr>
          <a:xfrm>
            <a:off x="8891328" y="1881320"/>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Beveled 31">
            <a:extLst>
              <a:ext uri="{FF2B5EF4-FFF2-40B4-BE49-F238E27FC236}">
                <a16:creationId xmlns:a16="http://schemas.microsoft.com/office/drawing/2014/main" id="{D2DC141B-56CE-E99A-93CC-0B2A5E691D19}"/>
              </a:ext>
            </a:extLst>
          </p:cNvPr>
          <p:cNvSpPr/>
          <p:nvPr/>
        </p:nvSpPr>
        <p:spPr>
          <a:xfrm>
            <a:off x="5191552" y="3031018"/>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Beveled 32">
            <a:extLst>
              <a:ext uri="{FF2B5EF4-FFF2-40B4-BE49-F238E27FC236}">
                <a16:creationId xmlns:a16="http://schemas.microsoft.com/office/drawing/2014/main" id="{D5DED825-84B4-05A7-C395-0CEC0F447EA2}"/>
              </a:ext>
            </a:extLst>
          </p:cNvPr>
          <p:cNvSpPr/>
          <p:nvPr/>
        </p:nvSpPr>
        <p:spPr>
          <a:xfrm>
            <a:off x="7098953" y="3051631"/>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Beveled 33">
            <a:extLst>
              <a:ext uri="{FF2B5EF4-FFF2-40B4-BE49-F238E27FC236}">
                <a16:creationId xmlns:a16="http://schemas.microsoft.com/office/drawing/2014/main" id="{4B333454-BB52-2C27-A151-C5F2CA3F531F}"/>
              </a:ext>
            </a:extLst>
          </p:cNvPr>
          <p:cNvSpPr/>
          <p:nvPr/>
        </p:nvSpPr>
        <p:spPr>
          <a:xfrm>
            <a:off x="9148979" y="3018751"/>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Beveled 34">
            <a:extLst>
              <a:ext uri="{FF2B5EF4-FFF2-40B4-BE49-F238E27FC236}">
                <a16:creationId xmlns:a16="http://schemas.microsoft.com/office/drawing/2014/main" id="{B092BDC2-E4E6-909E-F1C9-55230E460008}"/>
              </a:ext>
            </a:extLst>
          </p:cNvPr>
          <p:cNvSpPr/>
          <p:nvPr/>
        </p:nvSpPr>
        <p:spPr>
          <a:xfrm>
            <a:off x="3212839" y="2990560"/>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Picture 36" descr="Red marker on a calendar">
            <a:extLst>
              <a:ext uri="{FF2B5EF4-FFF2-40B4-BE49-F238E27FC236}">
                <a16:creationId xmlns:a16="http://schemas.microsoft.com/office/drawing/2014/main" id="{3EC5B244-456C-6854-5C77-1A7C8B9BF0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19085" y="5415045"/>
            <a:ext cx="1172559" cy="781706"/>
          </a:xfrm>
          <a:prstGeom prst="rect">
            <a:avLst/>
          </a:prstGeom>
        </p:spPr>
      </p:pic>
      <p:sp>
        <p:nvSpPr>
          <p:cNvPr id="41" name="Thought Bubble: Cloud 40">
            <a:extLst>
              <a:ext uri="{FF2B5EF4-FFF2-40B4-BE49-F238E27FC236}">
                <a16:creationId xmlns:a16="http://schemas.microsoft.com/office/drawing/2014/main" id="{9F1C5057-3EA6-7B11-6CDE-1E351C7CC138}"/>
              </a:ext>
            </a:extLst>
          </p:cNvPr>
          <p:cNvSpPr/>
          <p:nvPr/>
        </p:nvSpPr>
        <p:spPr>
          <a:xfrm>
            <a:off x="3093591" y="4174259"/>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hought Bubble: Cloud 41">
            <a:extLst>
              <a:ext uri="{FF2B5EF4-FFF2-40B4-BE49-F238E27FC236}">
                <a16:creationId xmlns:a16="http://schemas.microsoft.com/office/drawing/2014/main" id="{C3C56055-0DBD-1832-6FFE-A5C624A6D3BE}"/>
              </a:ext>
            </a:extLst>
          </p:cNvPr>
          <p:cNvSpPr/>
          <p:nvPr/>
        </p:nvSpPr>
        <p:spPr>
          <a:xfrm>
            <a:off x="5122696" y="4160657"/>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hought Bubble: Cloud 42">
            <a:extLst>
              <a:ext uri="{FF2B5EF4-FFF2-40B4-BE49-F238E27FC236}">
                <a16:creationId xmlns:a16="http://schemas.microsoft.com/office/drawing/2014/main" id="{401D0D98-D2E4-01B2-5558-6FA95A310C14}"/>
              </a:ext>
            </a:extLst>
          </p:cNvPr>
          <p:cNvSpPr/>
          <p:nvPr/>
        </p:nvSpPr>
        <p:spPr>
          <a:xfrm>
            <a:off x="7030096" y="4174258"/>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hought Bubble: Cloud 43">
            <a:extLst>
              <a:ext uri="{FF2B5EF4-FFF2-40B4-BE49-F238E27FC236}">
                <a16:creationId xmlns:a16="http://schemas.microsoft.com/office/drawing/2014/main" id="{B02DF1E2-AD32-25EF-EFB7-B8943A51D023}"/>
              </a:ext>
            </a:extLst>
          </p:cNvPr>
          <p:cNvSpPr/>
          <p:nvPr/>
        </p:nvSpPr>
        <p:spPr>
          <a:xfrm>
            <a:off x="9080123" y="4190885"/>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777AE3C3-51C5-F8AD-6243-E8D72ED8BF90}"/>
              </a:ext>
            </a:extLst>
          </p:cNvPr>
          <p:cNvSpPr/>
          <p:nvPr/>
        </p:nvSpPr>
        <p:spPr>
          <a:xfrm>
            <a:off x="434625" y="267956"/>
            <a:ext cx="2375701" cy="393293"/>
          </a:xfrm>
          <a:prstGeom prst="rect">
            <a:avLst/>
          </a:prstGeom>
          <a:solidFill>
            <a:srgbClr val="0C7CC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NOW</a:t>
            </a:r>
          </a:p>
        </p:txBody>
      </p:sp>
    </p:spTree>
    <p:extLst>
      <p:ext uri="{BB962C8B-B14F-4D97-AF65-F5344CB8AC3E}">
        <p14:creationId xmlns:p14="http://schemas.microsoft.com/office/powerpoint/2010/main" val="2140641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9E9E5-9CB3-F156-1D87-3705071E0770}"/>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E4962B8-A810-BA02-F5EA-564515311F22}"/>
              </a:ext>
            </a:extLst>
          </p:cNvPr>
          <p:cNvGraphicFramePr>
            <a:graphicFrameLocks noGrp="1"/>
          </p:cNvGraphicFramePr>
          <p:nvPr>
            <p:ph idx="1"/>
            <p:extLst>
              <p:ext uri="{D42A27DB-BD31-4B8C-83A1-F6EECF244321}">
                <p14:modId xmlns:p14="http://schemas.microsoft.com/office/powerpoint/2010/main" val="1557471850"/>
              </p:ext>
            </p:extLst>
          </p:nvPr>
        </p:nvGraphicFramePr>
        <p:xfrm>
          <a:off x="434625" y="716308"/>
          <a:ext cx="11322750" cy="5684489"/>
        </p:xfrm>
        <a:graphic>
          <a:graphicData uri="http://schemas.openxmlformats.org/drawingml/2006/table">
            <a:tbl>
              <a:tblPr firstRow="1" bandRow="1">
                <a:tableStyleId>{0E3FDE45-AF77-4B5C-9715-49D594BDF05E}</a:tableStyleId>
              </a:tblPr>
              <a:tblGrid>
                <a:gridCol w="1215189">
                  <a:extLst>
                    <a:ext uri="{9D8B030D-6E8A-4147-A177-3AD203B41FA5}">
                      <a16:colId xmlns:a16="http://schemas.microsoft.com/office/drawing/2014/main" val="4019367932"/>
                    </a:ext>
                  </a:extLst>
                </a:gridCol>
                <a:gridCol w="10107561">
                  <a:extLst>
                    <a:ext uri="{9D8B030D-6E8A-4147-A177-3AD203B41FA5}">
                      <a16:colId xmlns:a16="http://schemas.microsoft.com/office/drawing/2014/main" val="1771818166"/>
                    </a:ext>
                  </a:extLst>
                </a:gridCol>
              </a:tblGrid>
              <a:tr h="1171539">
                <a:tc>
                  <a:txBody>
                    <a:bodyPr/>
                    <a:lstStyle/>
                    <a:p>
                      <a:endParaRPr lang="en-GB"/>
                    </a:p>
                    <a:p>
                      <a:r>
                        <a:rPr lang="en-GB"/>
                        <a:t>Key</a:t>
                      </a:r>
                    </a:p>
                    <a:p>
                      <a:r>
                        <a:rPr lang="en-GB"/>
                        <a:t>Roles</a:t>
                      </a:r>
                    </a:p>
                  </a:txBody>
                  <a:tcPr>
                    <a:solidFill>
                      <a:schemeClr val="bg1"/>
                    </a:solidFill>
                  </a:tcPr>
                </a:tc>
                <a:tc>
                  <a:txBody>
                    <a:bodyPr/>
                    <a:lstStyle/>
                    <a:p>
                      <a:endParaRPr lang="en-GB"/>
                    </a:p>
                  </a:txBody>
                  <a:tcPr>
                    <a:solidFill>
                      <a:schemeClr val="bg1"/>
                    </a:solidFill>
                  </a:tcPr>
                </a:tc>
                <a:extLst>
                  <a:ext uri="{0D108BD9-81ED-4DB2-BD59-A6C34878D82A}">
                    <a16:rowId xmlns:a16="http://schemas.microsoft.com/office/drawing/2014/main" val="3865753450"/>
                  </a:ext>
                </a:extLst>
              </a:tr>
              <a:tr h="1151823">
                <a:tc>
                  <a:txBody>
                    <a:bodyPr/>
                    <a:lstStyle/>
                    <a:p>
                      <a:endParaRPr lang="en-GB"/>
                    </a:p>
                    <a:p>
                      <a:r>
                        <a:rPr lang="en-GB" b="1"/>
                        <a:t>Key Events</a:t>
                      </a:r>
                    </a:p>
                  </a:txBody>
                  <a:tcPr>
                    <a:solidFill>
                      <a:srgbClr val="FB5937"/>
                    </a:solidFill>
                  </a:tcPr>
                </a:tc>
                <a:tc>
                  <a:txBody>
                    <a:bodyPr/>
                    <a:lstStyle/>
                    <a:p>
                      <a:endParaRPr lang="en-GB"/>
                    </a:p>
                  </a:txBody>
                  <a:tcPr>
                    <a:solidFill>
                      <a:srgbClr val="FB5937"/>
                    </a:solidFill>
                  </a:tcPr>
                </a:tc>
                <a:extLst>
                  <a:ext uri="{0D108BD9-81ED-4DB2-BD59-A6C34878D82A}">
                    <a16:rowId xmlns:a16="http://schemas.microsoft.com/office/drawing/2014/main" val="3452429855"/>
                  </a:ext>
                </a:extLst>
              </a:tr>
              <a:tr h="1151823">
                <a:tc>
                  <a:txBody>
                    <a:bodyPr/>
                    <a:lstStyle/>
                    <a:p>
                      <a:endParaRPr lang="en-GB" b="1"/>
                    </a:p>
                    <a:p>
                      <a:r>
                        <a:rPr lang="en-GB" b="1"/>
                        <a:t>Key People</a:t>
                      </a:r>
                    </a:p>
                  </a:txBody>
                  <a:tcPr/>
                </a:tc>
                <a:tc>
                  <a:txBody>
                    <a:bodyPr/>
                    <a:lstStyle/>
                    <a:p>
                      <a:endParaRPr lang="en-GB"/>
                    </a:p>
                  </a:txBody>
                  <a:tcPr/>
                </a:tc>
                <a:extLst>
                  <a:ext uri="{0D108BD9-81ED-4DB2-BD59-A6C34878D82A}">
                    <a16:rowId xmlns:a16="http://schemas.microsoft.com/office/drawing/2014/main" val="4192473321"/>
                  </a:ext>
                </a:extLst>
              </a:tr>
              <a:tr h="1151823">
                <a:tc>
                  <a:txBody>
                    <a:bodyPr/>
                    <a:lstStyle/>
                    <a:p>
                      <a:r>
                        <a:rPr lang="en-GB" b="1"/>
                        <a:t>What I was thinking  &amp; Feeling</a:t>
                      </a:r>
                    </a:p>
                  </a:txBody>
                  <a:tcPr>
                    <a:solidFill>
                      <a:srgbClr val="2FB4A2"/>
                    </a:solidFill>
                  </a:tcPr>
                </a:tc>
                <a:tc>
                  <a:txBody>
                    <a:bodyPr/>
                    <a:lstStyle/>
                    <a:p>
                      <a:endParaRPr lang="en-GB"/>
                    </a:p>
                  </a:txBody>
                  <a:tcPr>
                    <a:solidFill>
                      <a:srgbClr val="2FB4A2"/>
                    </a:solidFill>
                  </a:tcPr>
                </a:tc>
                <a:extLst>
                  <a:ext uri="{0D108BD9-81ED-4DB2-BD59-A6C34878D82A}">
                    <a16:rowId xmlns:a16="http://schemas.microsoft.com/office/drawing/2014/main" val="1043685386"/>
                  </a:ext>
                </a:extLst>
              </a:tr>
              <a:tr h="1020584">
                <a:tc>
                  <a:txBody>
                    <a:bodyPr/>
                    <a:lstStyle/>
                    <a:p>
                      <a:endParaRPr lang="en-GB"/>
                    </a:p>
                    <a:p>
                      <a:r>
                        <a:rPr lang="en-GB" b="1"/>
                        <a:t>Timeline</a:t>
                      </a:r>
                    </a:p>
                  </a:txBody>
                  <a:tcPr/>
                </a:tc>
                <a:tc>
                  <a:txBody>
                    <a:bodyPr/>
                    <a:lstStyle/>
                    <a:p>
                      <a:endParaRPr lang="en-GB"/>
                    </a:p>
                  </a:txBody>
                  <a:tcPr/>
                </a:tc>
                <a:extLst>
                  <a:ext uri="{0D108BD9-81ED-4DB2-BD59-A6C34878D82A}">
                    <a16:rowId xmlns:a16="http://schemas.microsoft.com/office/drawing/2014/main" val="2914127557"/>
                  </a:ext>
                </a:extLst>
              </a:tr>
            </a:tbl>
          </a:graphicData>
        </a:graphic>
      </p:graphicFrame>
      <p:sp>
        <p:nvSpPr>
          <p:cNvPr id="6" name="Oval 5">
            <a:extLst>
              <a:ext uri="{FF2B5EF4-FFF2-40B4-BE49-F238E27FC236}">
                <a16:creationId xmlns:a16="http://schemas.microsoft.com/office/drawing/2014/main" id="{F1254D4F-69C4-E9D4-4113-A93513CB7172}"/>
              </a:ext>
            </a:extLst>
          </p:cNvPr>
          <p:cNvSpPr/>
          <p:nvPr/>
        </p:nvSpPr>
        <p:spPr>
          <a:xfrm>
            <a:off x="2967417" y="836732"/>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47F9B54A-0E0F-4A79-F508-38C8DF4794AE}"/>
              </a:ext>
            </a:extLst>
          </p:cNvPr>
          <p:cNvSpPr/>
          <p:nvPr/>
        </p:nvSpPr>
        <p:spPr>
          <a:xfrm>
            <a:off x="4965409" y="826515"/>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5C839C4D-2238-7ED8-FF58-1EA052C1998E}"/>
              </a:ext>
            </a:extLst>
          </p:cNvPr>
          <p:cNvSpPr/>
          <p:nvPr/>
        </p:nvSpPr>
        <p:spPr>
          <a:xfrm>
            <a:off x="6928368" y="836732"/>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C965DF97-7DC9-4E07-09D7-C1E4203BFEEB}"/>
              </a:ext>
            </a:extLst>
          </p:cNvPr>
          <p:cNvSpPr/>
          <p:nvPr/>
        </p:nvSpPr>
        <p:spPr>
          <a:xfrm>
            <a:off x="8891327" y="861938"/>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DED0754E-31B9-CF9A-1206-3837C6BEA36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94658" y="3095670"/>
            <a:ext cx="1221414" cy="814073"/>
          </a:xfrm>
          <a:prstGeom prst="rect">
            <a:avLst/>
          </a:prstGeom>
        </p:spPr>
      </p:pic>
      <p:pic>
        <p:nvPicPr>
          <p:cNvPr id="14" name="Picture 13">
            <a:extLst>
              <a:ext uri="{FF2B5EF4-FFF2-40B4-BE49-F238E27FC236}">
                <a16:creationId xmlns:a16="http://schemas.microsoft.com/office/drawing/2014/main" id="{6B5954F5-B6C6-4521-64F3-51F7374B5CD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805673" y="4293186"/>
            <a:ext cx="999381" cy="999381"/>
          </a:xfrm>
          <a:prstGeom prst="rect">
            <a:avLst/>
          </a:prstGeom>
        </p:spPr>
      </p:pic>
      <p:sp>
        <p:nvSpPr>
          <p:cNvPr id="19" name="Rectangle 18">
            <a:extLst>
              <a:ext uri="{FF2B5EF4-FFF2-40B4-BE49-F238E27FC236}">
                <a16:creationId xmlns:a16="http://schemas.microsoft.com/office/drawing/2014/main" id="{F74C6F13-DD3A-C88B-ABB1-11A5485C0F2B}"/>
              </a:ext>
            </a:extLst>
          </p:cNvPr>
          <p:cNvSpPr/>
          <p:nvPr/>
        </p:nvSpPr>
        <p:spPr>
          <a:xfrm>
            <a:off x="5146256" y="5479699"/>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0" name="Rectangle 19">
            <a:extLst>
              <a:ext uri="{FF2B5EF4-FFF2-40B4-BE49-F238E27FC236}">
                <a16:creationId xmlns:a16="http://schemas.microsoft.com/office/drawing/2014/main" id="{AAF8FCC2-9905-3EFD-E41D-54A56B40F987}"/>
              </a:ext>
            </a:extLst>
          </p:cNvPr>
          <p:cNvSpPr/>
          <p:nvPr/>
        </p:nvSpPr>
        <p:spPr>
          <a:xfrm>
            <a:off x="7098953" y="5479698"/>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1" name="Rectangle 20">
            <a:extLst>
              <a:ext uri="{FF2B5EF4-FFF2-40B4-BE49-F238E27FC236}">
                <a16:creationId xmlns:a16="http://schemas.microsoft.com/office/drawing/2014/main" id="{4D3CAD58-9505-638F-A113-9C9B2BB32DF4}"/>
              </a:ext>
            </a:extLst>
          </p:cNvPr>
          <p:cNvSpPr/>
          <p:nvPr/>
        </p:nvSpPr>
        <p:spPr>
          <a:xfrm>
            <a:off x="9117470" y="5479697"/>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2" name="Rectangle 21">
            <a:extLst>
              <a:ext uri="{FF2B5EF4-FFF2-40B4-BE49-F238E27FC236}">
                <a16:creationId xmlns:a16="http://schemas.microsoft.com/office/drawing/2014/main" id="{987261ED-D194-999F-C0D8-F0CE6DB3B7B6}"/>
              </a:ext>
            </a:extLst>
          </p:cNvPr>
          <p:cNvSpPr/>
          <p:nvPr/>
        </p:nvSpPr>
        <p:spPr>
          <a:xfrm>
            <a:off x="3193560" y="5479699"/>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24" name="Picture 23" descr="Person running up arrow">
            <a:extLst>
              <a:ext uri="{FF2B5EF4-FFF2-40B4-BE49-F238E27FC236}">
                <a16:creationId xmlns:a16="http://schemas.microsoft.com/office/drawing/2014/main" id="{280CA435-F765-95FF-5D3E-B19D63A0A6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694658" y="1930522"/>
            <a:ext cx="1221414" cy="781705"/>
          </a:xfrm>
          <a:prstGeom prst="rect">
            <a:avLst/>
          </a:prstGeom>
        </p:spPr>
      </p:pic>
      <p:sp>
        <p:nvSpPr>
          <p:cNvPr id="26" name="Flowchart: Punched Tape 25">
            <a:extLst>
              <a:ext uri="{FF2B5EF4-FFF2-40B4-BE49-F238E27FC236}">
                <a16:creationId xmlns:a16="http://schemas.microsoft.com/office/drawing/2014/main" id="{02FFDA1A-B980-A091-199A-8894A63CE11E}"/>
              </a:ext>
            </a:extLst>
          </p:cNvPr>
          <p:cNvSpPr/>
          <p:nvPr/>
        </p:nvSpPr>
        <p:spPr>
          <a:xfrm>
            <a:off x="5006872" y="1997899"/>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lowchart: Punched Tape 28">
            <a:extLst>
              <a:ext uri="{FF2B5EF4-FFF2-40B4-BE49-F238E27FC236}">
                <a16:creationId xmlns:a16="http://schemas.microsoft.com/office/drawing/2014/main" id="{540AA041-7559-5A61-8483-3B6ECE57C51F}"/>
              </a:ext>
            </a:extLst>
          </p:cNvPr>
          <p:cNvSpPr/>
          <p:nvPr/>
        </p:nvSpPr>
        <p:spPr>
          <a:xfrm>
            <a:off x="3075557" y="1997899"/>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lowchart: Punched Tape 29">
            <a:extLst>
              <a:ext uri="{FF2B5EF4-FFF2-40B4-BE49-F238E27FC236}">
                <a16:creationId xmlns:a16="http://schemas.microsoft.com/office/drawing/2014/main" id="{CA7EFA2A-5453-EC89-D832-9E523F1B901A}"/>
              </a:ext>
            </a:extLst>
          </p:cNvPr>
          <p:cNvSpPr/>
          <p:nvPr/>
        </p:nvSpPr>
        <p:spPr>
          <a:xfrm>
            <a:off x="6914103" y="1963860"/>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lowchart: Punched Tape 30">
            <a:extLst>
              <a:ext uri="{FF2B5EF4-FFF2-40B4-BE49-F238E27FC236}">
                <a16:creationId xmlns:a16="http://schemas.microsoft.com/office/drawing/2014/main" id="{09F78F2B-5092-67F3-E58D-4FC59012221E}"/>
              </a:ext>
            </a:extLst>
          </p:cNvPr>
          <p:cNvSpPr/>
          <p:nvPr/>
        </p:nvSpPr>
        <p:spPr>
          <a:xfrm>
            <a:off x="8891328" y="1945972"/>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Beveled 31">
            <a:extLst>
              <a:ext uri="{FF2B5EF4-FFF2-40B4-BE49-F238E27FC236}">
                <a16:creationId xmlns:a16="http://schemas.microsoft.com/office/drawing/2014/main" id="{39103B70-10BF-6104-FAB4-3B6B492C673D}"/>
              </a:ext>
            </a:extLst>
          </p:cNvPr>
          <p:cNvSpPr/>
          <p:nvPr/>
        </p:nvSpPr>
        <p:spPr>
          <a:xfrm>
            <a:off x="5191552" y="3095670"/>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Beveled 32">
            <a:extLst>
              <a:ext uri="{FF2B5EF4-FFF2-40B4-BE49-F238E27FC236}">
                <a16:creationId xmlns:a16="http://schemas.microsoft.com/office/drawing/2014/main" id="{BF1D209B-6E6B-EB65-C30E-A20B97A1BF80}"/>
              </a:ext>
            </a:extLst>
          </p:cNvPr>
          <p:cNvSpPr/>
          <p:nvPr/>
        </p:nvSpPr>
        <p:spPr>
          <a:xfrm>
            <a:off x="7098953" y="3116283"/>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Beveled 33">
            <a:extLst>
              <a:ext uri="{FF2B5EF4-FFF2-40B4-BE49-F238E27FC236}">
                <a16:creationId xmlns:a16="http://schemas.microsoft.com/office/drawing/2014/main" id="{23589910-18D2-7CC4-467D-501B990A25BF}"/>
              </a:ext>
            </a:extLst>
          </p:cNvPr>
          <p:cNvSpPr/>
          <p:nvPr/>
        </p:nvSpPr>
        <p:spPr>
          <a:xfrm>
            <a:off x="9148979" y="3083403"/>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Beveled 34">
            <a:extLst>
              <a:ext uri="{FF2B5EF4-FFF2-40B4-BE49-F238E27FC236}">
                <a16:creationId xmlns:a16="http://schemas.microsoft.com/office/drawing/2014/main" id="{93EE04A4-C13A-917A-D9DF-590B7340F996}"/>
              </a:ext>
            </a:extLst>
          </p:cNvPr>
          <p:cNvSpPr/>
          <p:nvPr/>
        </p:nvSpPr>
        <p:spPr>
          <a:xfrm>
            <a:off x="3212839" y="3055212"/>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Picture 36" descr="Red marker on a calendar">
            <a:extLst>
              <a:ext uri="{FF2B5EF4-FFF2-40B4-BE49-F238E27FC236}">
                <a16:creationId xmlns:a16="http://schemas.microsoft.com/office/drawing/2014/main" id="{5AE816B6-0146-0815-B437-8A7ED97CEF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19085" y="5479697"/>
            <a:ext cx="1172559" cy="781706"/>
          </a:xfrm>
          <a:prstGeom prst="rect">
            <a:avLst/>
          </a:prstGeom>
        </p:spPr>
      </p:pic>
      <p:sp>
        <p:nvSpPr>
          <p:cNvPr id="41" name="Thought Bubble: Cloud 40">
            <a:extLst>
              <a:ext uri="{FF2B5EF4-FFF2-40B4-BE49-F238E27FC236}">
                <a16:creationId xmlns:a16="http://schemas.microsoft.com/office/drawing/2014/main" id="{B6F0787C-B957-C066-937D-E6705D04BA2E}"/>
              </a:ext>
            </a:extLst>
          </p:cNvPr>
          <p:cNvSpPr/>
          <p:nvPr/>
        </p:nvSpPr>
        <p:spPr>
          <a:xfrm>
            <a:off x="3093591" y="4238911"/>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hought Bubble: Cloud 41">
            <a:extLst>
              <a:ext uri="{FF2B5EF4-FFF2-40B4-BE49-F238E27FC236}">
                <a16:creationId xmlns:a16="http://schemas.microsoft.com/office/drawing/2014/main" id="{7CE094A2-FFEC-75CE-1C45-AD7F654729F8}"/>
              </a:ext>
            </a:extLst>
          </p:cNvPr>
          <p:cNvSpPr/>
          <p:nvPr/>
        </p:nvSpPr>
        <p:spPr>
          <a:xfrm>
            <a:off x="5122696" y="4225309"/>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hought Bubble: Cloud 42">
            <a:extLst>
              <a:ext uri="{FF2B5EF4-FFF2-40B4-BE49-F238E27FC236}">
                <a16:creationId xmlns:a16="http://schemas.microsoft.com/office/drawing/2014/main" id="{A2839B3D-3400-D901-3AC0-AE2147F4EC90}"/>
              </a:ext>
            </a:extLst>
          </p:cNvPr>
          <p:cNvSpPr/>
          <p:nvPr/>
        </p:nvSpPr>
        <p:spPr>
          <a:xfrm>
            <a:off x="7030096" y="4238910"/>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hought Bubble: Cloud 43">
            <a:extLst>
              <a:ext uri="{FF2B5EF4-FFF2-40B4-BE49-F238E27FC236}">
                <a16:creationId xmlns:a16="http://schemas.microsoft.com/office/drawing/2014/main" id="{6B17CF6F-9E66-37CC-FF4F-638C84C89236}"/>
              </a:ext>
            </a:extLst>
          </p:cNvPr>
          <p:cNvSpPr/>
          <p:nvPr/>
        </p:nvSpPr>
        <p:spPr>
          <a:xfrm>
            <a:off x="9080123" y="4255537"/>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691495DF-B3AA-B1AA-E783-3FBEC0BC1731}"/>
              </a:ext>
            </a:extLst>
          </p:cNvPr>
          <p:cNvSpPr/>
          <p:nvPr/>
        </p:nvSpPr>
        <p:spPr>
          <a:xfrm>
            <a:off x="434625" y="332608"/>
            <a:ext cx="2375701" cy="393293"/>
          </a:xfrm>
          <a:prstGeom prst="rect">
            <a:avLst/>
          </a:prstGeom>
          <a:solidFill>
            <a:srgbClr val="0C7CC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FUTURE LOOK</a:t>
            </a:r>
          </a:p>
        </p:txBody>
      </p:sp>
    </p:spTree>
    <p:extLst>
      <p:ext uri="{BB962C8B-B14F-4D97-AF65-F5344CB8AC3E}">
        <p14:creationId xmlns:p14="http://schemas.microsoft.com/office/powerpoint/2010/main" val="2963109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51533-8514-98A1-C3E3-5A76C4351B2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5511BB-264B-1328-1FC5-668FBFAF6E4F}"/>
              </a:ext>
            </a:extLst>
          </p:cNvPr>
          <p:cNvSpPr>
            <a:spLocks noGrp="1"/>
          </p:cNvSpPr>
          <p:nvPr>
            <p:ph idx="1"/>
          </p:nvPr>
        </p:nvSpPr>
        <p:spPr/>
        <p:txBody>
          <a:bodyPr>
            <a:normAutofit/>
          </a:bodyPr>
          <a:lstStyle/>
          <a:p>
            <a:pPr marL="0" indent="0">
              <a:buNone/>
            </a:pPr>
            <a:r>
              <a:rPr lang="en-US" b="1">
                <a:solidFill>
                  <a:srgbClr val="0D7371"/>
                </a:solidFill>
              </a:rPr>
              <a:t>Goleman’s Leadership Styles</a:t>
            </a:r>
          </a:p>
          <a:p>
            <a:r>
              <a:rPr lang="en-US">
                <a:solidFill>
                  <a:srgbClr val="0061C8"/>
                </a:solidFill>
                <a:hlinkClick r:id="rId2"/>
              </a:rPr>
              <a:t>https://content.leadershipacademy.nhs.uk/aspce3/files/Leadership_that_gets_results_goleman.pdf</a:t>
            </a:r>
            <a:endParaRPr lang="en-US">
              <a:solidFill>
                <a:srgbClr val="0061C8"/>
              </a:solidFill>
            </a:endParaRPr>
          </a:p>
          <a:p>
            <a:endParaRPr lang="en-US" b="1">
              <a:solidFill>
                <a:srgbClr val="0061C8"/>
              </a:solidFill>
            </a:endParaRPr>
          </a:p>
          <a:p>
            <a:pPr marL="0" indent="0">
              <a:buNone/>
            </a:pPr>
            <a:r>
              <a:rPr lang="en-US" b="1">
                <a:solidFill>
                  <a:srgbClr val="0D7371"/>
                </a:solidFill>
              </a:rPr>
              <a:t>Johari Window</a:t>
            </a:r>
          </a:p>
          <a:p>
            <a:r>
              <a:rPr lang="en-US">
                <a:hlinkClick r:id="rId3"/>
              </a:rPr>
              <a:t>https://www.hee.nhs.uk/sites/default/files/documents/Johari%20window.pdf</a:t>
            </a:r>
            <a:endParaRPr lang="en-US"/>
          </a:p>
          <a:p>
            <a:endParaRPr lang="en-US"/>
          </a:p>
          <a:p>
            <a:pPr marL="0" indent="0">
              <a:buNone/>
            </a:pPr>
            <a:r>
              <a:rPr lang="en-US" b="1">
                <a:solidFill>
                  <a:srgbClr val="0D7371"/>
                </a:solidFill>
              </a:rPr>
              <a:t>Podcasts</a:t>
            </a:r>
          </a:p>
          <a:p>
            <a:r>
              <a:rPr lang="en-GB" u="sng">
                <a:hlinkClick r:id="rId4"/>
              </a:rPr>
              <a:t>https://www.ted.com/talks/drew_dudley_everyday_leadership</a:t>
            </a:r>
            <a:endParaRPr lang="en-GB"/>
          </a:p>
          <a:p>
            <a:pPr marL="0" indent="0">
              <a:buNone/>
            </a:pPr>
            <a:r>
              <a:rPr lang="en-GB"/>
              <a:t> </a:t>
            </a:r>
          </a:p>
          <a:p>
            <a:r>
              <a:rPr lang="en-GB" u="sng">
                <a:hlinkClick r:id="rId5"/>
              </a:rPr>
              <a:t>https://www.ted.com/talks/karen_eber_how_your_brain_responds_to_stories_and_why_they_re_crucial_for_leaders</a:t>
            </a:r>
            <a:r>
              <a:rPr lang="en-GB"/>
              <a:t> We will be sharing our stories/leadership journeys at session 1</a:t>
            </a:r>
          </a:p>
          <a:p>
            <a:endParaRPr lang="en-GB"/>
          </a:p>
        </p:txBody>
      </p:sp>
      <p:sp>
        <p:nvSpPr>
          <p:cNvPr id="3" name="Title 2">
            <a:extLst>
              <a:ext uri="{FF2B5EF4-FFF2-40B4-BE49-F238E27FC236}">
                <a16:creationId xmlns:a16="http://schemas.microsoft.com/office/drawing/2014/main" id="{44A461AB-67BB-343A-6966-4BF8206B4D87}"/>
              </a:ext>
            </a:extLst>
          </p:cNvPr>
          <p:cNvSpPr>
            <a:spLocks noGrp="1"/>
          </p:cNvSpPr>
          <p:nvPr>
            <p:ph type="title"/>
          </p:nvPr>
        </p:nvSpPr>
        <p:spPr/>
        <p:txBody>
          <a:bodyPr>
            <a:normAutofit/>
          </a:bodyPr>
          <a:lstStyle/>
          <a:p>
            <a:r>
              <a:rPr lang="en-US" sz="4400">
                <a:solidFill>
                  <a:srgbClr val="0D7371"/>
                </a:solidFill>
                <a:latin typeface="Aptos Display" panose="020B0004020202020204" pitchFamily="34" charset="0"/>
              </a:rPr>
              <a:t>Additional Resources</a:t>
            </a:r>
            <a:endParaRPr lang="en-GB" sz="4400">
              <a:latin typeface="Aptos Display" panose="020B0004020202020204" pitchFamily="34" charset="0"/>
            </a:endParaRPr>
          </a:p>
        </p:txBody>
      </p:sp>
    </p:spTree>
    <p:extLst>
      <p:ext uri="{BB962C8B-B14F-4D97-AF65-F5344CB8AC3E}">
        <p14:creationId xmlns:p14="http://schemas.microsoft.com/office/powerpoint/2010/main" val="1490615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7979C-05B8-C4E7-2D1F-06FDA3B1D25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97928B0-7C63-B69C-6EBC-DBBBA08ABBA1}"/>
              </a:ext>
            </a:extLst>
          </p:cNvPr>
          <p:cNvSpPr>
            <a:spLocks noGrp="1"/>
          </p:cNvSpPr>
          <p:nvPr>
            <p:ph type="body" sz="quarter" idx="10"/>
          </p:nvPr>
        </p:nvSpPr>
        <p:spPr/>
        <p:txBody>
          <a:bodyPr/>
          <a:lstStyle/>
          <a:p>
            <a:r>
              <a:rPr lang="en-GB" sz="4800"/>
              <a:t>End of Document </a:t>
            </a:r>
            <a:endParaRPr lang="en-GB"/>
          </a:p>
          <a:p>
            <a:endParaRPr lang="en-GB"/>
          </a:p>
        </p:txBody>
      </p:sp>
    </p:spTree>
    <p:extLst>
      <p:ext uri="{BB962C8B-B14F-4D97-AF65-F5344CB8AC3E}">
        <p14:creationId xmlns:p14="http://schemas.microsoft.com/office/powerpoint/2010/main" val="1229164987"/>
      </p:ext>
    </p:extLst>
  </p:cSld>
  <p:clrMapOvr>
    <a:masterClrMapping/>
  </p:clrMapOvr>
</p:sld>
</file>

<file path=ppt/theme/theme1.xml><?xml version="1.0" encoding="utf-8"?>
<a:theme xmlns:a="http://schemas.openxmlformats.org/drawingml/2006/main" name="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931577E6-FE25-4F14-8445-55616707E6C7}"/>
    </a:ext>
  </a:extLst>
</a:theme>
</file>

<file path=ppt/theme/theme2.xml><?xml version="1.0" encoding="utf-8"?>
<a:theme xmlns:a="http://schemas.openxmlformats.org/drawingml/2006/main" name="2_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875144FB-CAEC-4902-B432-7BD60D75A672}"/>
    </a:ext>
  </a:extLst>
</a:theme>
</file>

<file path=ppt/theme/theme3.xml><?xml version="1.0" encoding="utf-8"?>
<a:theme xmlns:a="http://schemas.openxmlformats.org/drawingml/2006/main" name="3_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875144FB-CAEC-4902-B432-7BD60D75A67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402CC38DE58544B201F162CF50CE4D" ma:contentTypeVersion="3" ma:contentTypeDescription="Create a new document." ma:contentTypeScope="" ma:versionID="73c5923269df88f6e2d5b21087657af0">
  <xsd:schema xmlns:xsd="http://www.w3.org/2001/XMLSchema" xmlns:xs="http://www.w3.org/2001/XMLSchema" xmlns:p="http://schemas.microsoft.com/office/2006/metadata/properties" xmlns:ns2="9a81d049-cec8-458e-a1bd-8614d334d6ed" targetNamespace="http://schemas.microsoft.com/office/2006/metadata/properties" ma:root="true" ma:fieldsID="b93c651c698be22a434c313b56e07460" ns2:_="">
    <xsd:import namespace="9a81d049-cec8-458e-a1bd-8614d334d6ed"/>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81d049-cec8-458e-a1bd-8614d334d6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25D996-06A2-41F4-B128-616310C39F2A}">
  <ds:schemaRefs>
    <ds:schemaRef ds:uri="9a81d049-cec8-458e-a1bd-8614d334d6e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A1C4082-E861-4903-B468-97D0FFD20D4B}">
  <ds:schemaRefs>
    <ds:schemaRef ds:uri="9a81d049-cec8-458e-a1bd-8614d334d6e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6E2579E-497E-4EA3-B18F-F3DA71169C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30</Slides>
  <Notes>5</Notes>
  <HiddenSlides>0</HiddenSlides>
  <ScaleCrop>false</ScaleCrop>
  <HeadingPairs>
    <vt:vector size="4" baseType="variant">
      <vt:variant>
        <vt:lpstr>Theme</vt:lpstr>
      </vt:variant>
      <vt:variant>
        <vt:i4>4</vt:i4>
      </vt:variant>
      <vt:variant>
        <vt:lpstr>Slide Titles</vt:lpstr>
      </vt:variant>
      <vt:variant>
        <vt:i4>30</vt:i4>
      </vt:variant>
    </vt:vector>
  </HeadingPairs>
  <TitlesOfParts>
    <vt:vector size="34" baseType="lpstr">
      <vt:lpstr>Cover</vt:lpstr>
      <vt:lpstr>2_Page</vt:lpstr>
      <vt:lpstr>3_Page</vt:lpstr>
      <vt:lpstr>Office Theme</vt:lpstr>
      <vt:lpstr>PowerPoint Presentation</vt:lpstr>
      <vt:lpstr>Introduction </vt:lpstr>
      <vt:lpstr>Programme Overview </vt:lpstr>
      <vt:lpstr>Programme Overview </vt:lpstr>
      <vt:lpstr>Content Overview </vt:lpstr>
      <vt:lpstr>Programme Dates </vt:lpstr>
      <vt:lpstr>Programme Launch </vt:lpstr>
      <vt:lpstr>Programme Launch Overview  </vt:lpstr>
      <vt:lpstr>Agenda </vt:lpstr>
      <vt:lpstr>NHS Management and Leadership Programme </vt:lpstr>
      <vt:lpstr>NHS Management and Leadership Framework </vt:lpstr>
      <vt:lpstr>Oxleas ‘Our Leadership Way’ </vt:lpstr>
      <vt:lpstr>CQC Framework: Key Lines of Enquiry</vt:lpstr>
      <vt:lpstr>Oxleas Strategy 2024-27 </vt:lpstr>
      <vt:lpstr>Oxleas Strategy: Great Care </vt:lpstr>
      <vt:lpstr>Oxleas Strategy: Timely Care </vt:lpstr>
      <vt:lpstr>Oxleas Strategy: Best Place to Work </vt:lpstr>
      <vt:lpstr>The GROW Model </vt:lpstr>
      <vt:lpstr>Additional Resources</vt:lpstr>
      <vt:lpstr>Module 1: Me as a Leader</vt:lpstr>
      <vt:lpstr>Module 1 Overview  </vt:lpstr>
      <vt:lpstr>Day 1: Agenda </vt:lpstr>
      <vt:lpstr>Johari Window </vt:lpstr>
      <vt:lpstr>Goleman’s Emotional Intelligence Model </vt:lpstr>
      <vt:lpstr>Golman’s Leadership Styles </vt:lpstr>
      <vt:lpstr>Preparation Activity: My Leadership Journey</vt:lpstr>
      <vt:lpstr>PowerPoint Presentation</vt:lpstr>
      <vt:lpstr>PowerPoint Presentation</vt:lpstr>
      <vt:lpstr>Additional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Yasmin Wills</dc:creator>
  <cp:revision>1</cp:revision>
  <dcterms:created xsi:type="dcterms:W3CDTF">2026-04-30T12:14:35Z</dcterms:created>
  <dcterms:modified xsi:type="dcterms:W3CDTF">2026-05-29T16:03:16Z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0x010100F8402CC38DE58544B201F162CF50CE4D</vt:lpwstr>
  </property>
</Properties>
</file>